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4" r:id="rId4"/>
  </p:sldMasterIdLst>
  <p:notesMasterIdLst>
    <p:notesMasterId r:id="rId19"/>
  </p:notesMasterIdLst>
  <p:handoutMasterIdLst>
    <p:handoutMasterId r:id="rId20"/>
  </p:handoutMasterIdLst>
  <p:sldIdLst>
    <p:sldId id="322" r:id="rId5"/>
    <p:sldId id="256" r:id="rId6"/>
    <p:sldId id="296" r:id="rId7"/>
    <p:sldId id="309" r:id="rId8"/>
    <p:sldId id="293" r:id="rId9"/>
    <p:sldId id="314" r:id="rId10"/>
    <p:sldId id="316" r:id="rId11"/>
    <p:sldId id="317" r:id="rId12"/>
    <p:sldId id="320" r:id="rId13"/>
    <p:sldId id="321" r:id="rId14"/>
    <p:sldId id="318" r:id="rId15"/>
    <p:sldId id="319" r:id="rId16"/>
    <p:sldId id="323" r:id="rId17"/>
    <p:sldId id="324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98" autoAdjust="0"/>
    <p:restoredTop sz="95575" autoAdjust="0"/>
  </p:normalViewPr>
  <p:slideViewPr>
    <p:cSldViewPr snapToGrid="0">
      <p:cViewPr varScale="1">
        <p:scale>
          <a:sx n="45" d="100"/>
          <a:sy n="45" d="100"/>
        </p:scale>
        <p:origin x="522" y="39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2" d="100"/>
          <a:sy n="62" d="100"/>
        </p:scale>
        <p:origin x="2299" y="7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masundara2004@outlook.com" userId="156c935844b2d9dc" providerId="LiveId" clId="{64DD3C01-65DA-43EA-856F-737B7D32F303}"/>
    <pc:docChg chg="undo custSel addSld modSld">
      <pc:chgData name="hemasundara2004@outlook.com" userId="156c935844b2d9dc" providerId="LiveId" clId="{64DD3C01-65DA-43EA-856F-737B7D32F303}" dt="2024-02-15T04:12:21.467" v="342" actId="1076"/>
      <pc:docMkLst>
        <pc:docMk/>
      </pc:docMkLst>
      <pc:sldChg chg="modSp mod">
        <pc:chgData name="hemasundara2004@outlook.com" userId="156c935844b2d9dc" providerId="LiveId" clId="{64DD3C01-65DA-43EA-856F-737B7D32F303}" dt="2024-02-15T03:58:39.867" v="221" actId="115"/>
        <pc:sldMkLst>
          <pc:docMk/>
          <pc:sldMk cId="4103437537" sldId="256"/>
        </pc:sldMkLst>
        <pc:spChg chg="mod">
          <ac:chgData name="hemasundara2004@outlook.com" userId="156c935844b2d9dc" providerId="LiveId" clId="{64DD3C01-65DA-43EA-856F-737B7D32F303}" dt="2024-02-15T03:58:39.867" v="221" actId="115"/>
          <ac:spMkLst>
            <pc:docMk/>
            <pc:sldMk cId="4103437537" sldId="256"/>
            <ac:spMk id="4" creationId="{140983E0-FEBB-4B45-B00C-917965EBE17F}"/>
          </ac:spMkLst>
        </pc:spChg>
      </pc:sldChg>
      <pc:sldChg chg="modSp mod">
        <pc:chgData name="hemasundara2004@outlook.com" userId="156c935844b2d9dc" providerId="LiveId" clId="{64DD3C01-65DA-43EA-856F-737B7D32F303}" dt="2024-02-15T03:59:48.255" v="229" actId="207"/>
        <pc:sldMkLst>
          <pc:docMk/>
          <pc:sldMk cId="2432850407" sldId="293"/>
        </pc:sldMkLst>
        <pc:spChg chg="mod">
          <ac:chgData name="hemasundara2004@outlook.com" userId="156c935844b2d9dc" providerId="LiveId" clId="{64DD3C01-65DA-43EA-856F-737B7D32F303}" dt="2024-02-15T03:59:48.255" v="229" actId="207"/>
          <ac:spMkLst>
            <pc:docMk/>
            <pc:sldMk cId="2432850407" sldId="293"/>
            <ac:spMk id="6" creationId="{A9706B91-250D-4CF1-B325-5A9273131DFA}"/>
          </ac:spMkLst>
        </pc:spChg>
        <pc:spChg chg="mod">
          <ac:chgData name="hemasundara2004@outlook.com" userId="156c935844b2d9dc" providerId="LiveId" clId="{64DD3C01-65DA-43EA-856F-737B7D32F303}" dt="2024-02-15T03:59:35.107" v="227" actId="14100"/>
          <ac:spMkLst>
            <pc:docMk/>
            <pc:sldMk cId="2432850407" sldId="293"/>
            <ac:spMk id="7" creationId="{42B844A9-8E53-4442-8CBA-6B67F7C2DAEC}"/>
          </ac:spMkLst>
        </pc:spChg>
      </pc:sldChg>
      <pc:sldChg chg="delSp modSp mod">
        <pc:chgData name="hemasundara2004@outlook.com" userId="156c935844b2d9dc" providerId="LiveId" clId="{64DD3C01-65DA-43EA-856F-737B7D32F303}" dt="2024-02-15T04:09:48.876" v="339" actId="478"/>
        <pc:sldMkLst>
          <pc:docMk/>
          <pc:sldMk cId="2169475745" sldId="296"/>
        </pc:sldMkLst>
        <pc:spChg chg="del">
          <ac:chgData name="hemasundara2004@outlook.com" userId="156c935844b2d9dc" providerId="LiveId" clId="{64DD3C01-65DA-43EA-856F-737B7D32F303}" dt="2024-02-15T04:09:40.533" v="338" actId="478"/>
          <ac:spMkLst>
            <pc:docMk/>
            <pc:sldMk cId="2169475745" sldId="296"/>
            <ac:spMk id="2" creationId="{BF75D855-4F99-4212-ACCC-5FDA1414EA64}"/>
          </ac:spMkLst>
        </pc:spChg>
        <pc:spChg chg="del">
          <ac:chgData name="hemasundara2004@outlook.com" userId="156c935844b2d9dc" providerId="LiveId" clId="{64DD3C01-65DA-43EA-856F-737B7D32F303}" dt="2024-02-15T04:09:48.876" v="339" actId="478"/>
          <ac:spMkLst>
            <pc:docMk/>
            <pc:sldMk cId="2169475745" sldId="296"/>
            <ac:spMk id="3" creationId="{8863152A-251D-42BB-96FE-4F3CC1897A1B}"/>
          </ac:spMkLst>
        </pc:spChg>
        <pc:spChg chg="mod">
          <ac:chgData name="hemasundara2004@outlook.com" userId="156c935844b2d9dc" providerId="LiveId" clId="{64DD3C01-65DA-43EA-856F-737B7D32F303}" dt="2024-02-15T03:57:38.374" v="217" actId="14100"/>
          <ac:spMkLst>
            <pc:docMk/>
            <pc:sldMk cId="2169475745" sldId="296"/>
            <ac:spMk id="21" creationId="{12624401-DD7F-41EC-8255-1B883631DF24}"/>
          </ac:spMkLst>
        </pc:spChg>
        <pc:spChg chg="mod">
          <ac:chgData name="hemasundara2004@outlook.com" userId="156c935844b2d9dc" providerId="LiveId" clId="{64DD3C01-65DA-43EA-856F-737B7D32F303}" dt="2024-02-15T03:58:26.556" v="219" actId="115"/>
          <ac:spMkLst>
            <pc:docMk/>
            <pc:sldMk cId="2169475745" sldId="296"/>
            <ac:spMk id="78" creationId="{16FF3F7F-0FCE-41C0-AFCB-B82DA0F93C9D}"/>
          </ac:spMkLst>
        </pc:spChg>
      </pc:sldChg>
      <pc:sldChg chg="delSp modSp mod">
        <pc:chgData name="hemasundara2004@outlook.com" userId="156c935844b2d9dc" providerId="LiveId" clId="{64DD3C01-65DA-43EA-856F-737B7D32F303}" dt="2024-02-15T04:12:21.467" v="342" actId="1076"/>
        <pc:sldMkLst>
          <pc:docMk/>
          <pc:sldMk cId="1364216937" sldId="309"/>
        </pc:sldMkLst>
        <pc:spChg chg="mod">
          <ac:chgData name="hemasundara2004@outlook.com" userId="156c935844b2d9dc" providerId="LiveId" clId="{64DD3C01-65DA-43EA-856F-737B7D32F303}" dt="2024-02-15T03:58:48.908" v="222" actId="115"/>
          <ac:spMkLst>
            <pc:docMk/>
            <pc:sldMk cId="1364216937" sldId="309"/>
            <ac:spMk id="6" creationId="{406C0716-5D59-43AE-A330-C9AC7B2CD347}"/>
          </ac:spMkLst>
        </pc:spChg>
        <pc:spChg chg="mod">
          <ac:chgData name="hemasundara2004@outlook.com" userId="156c935844b2d9dc" providerId="LiveId" clId="{64DD3C01-65DA-43EA-856F-737B7D32F303}" dt="2024-02-15T03:59:13.662" v="225" actId="14100"/>
          <ac:spMkLst>
            <pc:docMk/>
            <pc:sldMk cId="1364216937" sldId="309"/>
            <ac:spMk id="7" creationId="{9E6680CE-A768-4BCE-A8EF-EEDE6ABA3F03}"/>
          </ac:spMkLst>
        </pc:spChg>
        <pc:spChg chg="del">
          <ac:chgData name="hemasundara2004@outlook.com" userId="156c935844b2d9dc" providerId="LiveId" clId="{64DD3C01-65DA-43EA-856F-737B7D32F303}" dt="2024-02-15T04:09:27.637" v="336" actId="478"/>
          <ac:spMkLst>
            <pc:docMk/>
            <pc:sldMk cId="1364216937" sldId="309"/>
            <ac:spMk id="15" creationId="{451E2818-7858-47A9-B0A9-1207A9B5DD44}"/>
          </ac:spMkLst>
        </pc:spChg>
        <pc:spChg chg="del">
          <ac:chgData name="hemasundara2004@outlook.com" userId="156c935844b2d9dc" providerId="LiveId" clId="{64DD3C01-65DA-43EA-856F-737B7D32F303}" dt="2024-02-15T04:09:30.251" v="337" actId="478"/>
          <ac:spMkLst>
            <pc:docMk/>
            <pc:sldMk cId="1364216937" sldId="309"/>
            <ac:spMk id="16" creationId="{7F9C4192-16E2-429C-BFC6-9D878AC8BB6B}"/>
          </ac:spMkLst>
        </pc:spChg>
        <pc:picChg chg="mod">
          <ac:chgData name="hemasundara2004@outlook.com" userId="156c935844b2d9dc" providerId="LiveId" clId="{64DD3C01-65DA-43EA-856F-737B7D32F303}" dt="2024-02-15T04:12:21.467" v="342" actId="1076"/>
          <ac:picMkLst>
            <pc:docMk/>
            <pc:sldMk cId="1364216937" sldId="309"/>
            <ac:picMk id="10" creationId="{06D4B376-3E29-CEC1-9EE4-3245C81CD9A6}"/>
          </ac:picMkLst>
        </pc:picChg>
      </pc:sldChg>
      <pc:sldChg chg="delSp modSp mod">
        <pc:chgData name="hemasundara2004@outlook.com" userId="156c935844b2d9dc" providerId="LiveId" clId="{64DD3C01-65DA-43EA-856F-737B7D32F303}" dt="2024-02-15T04:09:23.140" v="335" actId="478"/>
        <pc:sldMkLst>
          <pc:docMk/>
          <pc:sldMk cId="83223309" sldId="314"/>
        </pc:sldMkLst>
        <pc:spChg chg="del">
          <ac:chgData name="hemasundara2004@outlook.com" userId="156c935844b2d9dc" providerId="LiveId" clId="{64DD3C01-65DA-43EA-856F-737B7D32F303}" dt="2024-02-15T04:09:23.140" v="335" actId="478"/>
          <ac:spMkLst>
            <pc:docMk/>
            <pc:sldMk cId="83223309" sldId="314"/>
            <ac:spMk id="5" creationId="{5BDB33AD-D6DF-4C4B-B702-F6B80BA57336}"/>
          </ac:spMkLst>
        </pc:spChg>
        <pc:spChg chg="del">
          <ac:chgData name="hemasundara2004@outlook.com" userId="156c935844b2d9dc" providerId="LiveId" clId="{64DD3C01-65DA-43EA-856F-737B7D32F303}" dt="2024-02-15T04:09:20.558" v="334" actId="478"/>
          <ac:spMkLst>
            <pc:docMk/>
            <pc:sldMk cId="83223309" sldId="314"/>
            <ac:spMk id="6" creationId="{E8CCD21D-4248-452B-8F33-0CCBF2C50FEE}"/>
          </ac:spMkLst>
        </pc:spChg>
        <pc:spChg chg="mod">
          <ac:chgData name="hemasundara2004@outlook.com" userId="156c935844b2d9dc" providerId="LiveId" clId="{64DD3C01-65DA-43EA-856F-737B7D32F303}" dt="2024-02-15T04:00:02.230" v="231" actId="115"/>
          <ac:spMkLst>
            <pc:docMk/>
            <pc:sldMk cId="83223309" sldId="314"/>
            <ac:spMk id="12" creationId="{02C7D812-0771-4D00-92C7-CB0E83EE75A5}"/>
          </ac:spMkLst>
        </pc:spChg>
        <pc:spChg chg="mod">
          <ac:chgData name="hemasundara2004@outlook.com" userId="156c935844b2d9dc" providerId="LiveId" clId="{64DD3C01-65DA-43EA-856F-737B7D32F303}" dt="2024-02-15T04:00:21.515" v="234" actId="14100"/>
          <ac:spMkLst>
            <pc:docMk/>
            <pc:sldMk cId="83223309" sldId="314"/>
            <ac:spMk id="13" creationId="{02338824-BECA-4FA6-8497-F1FDE9B960EF}"/>
          </ac:spMkLst>
        </pc:spChg>
      </pc:sldChg>
      <pc:sldChg chg="delSp modSp mod">
        <pc:chgData name="hemasundara2004@outlook.com" userId="156c935844b2d9dc" providerId="LiveId" clId="{64DD3C01-65DA-43EA-856F-737B7D32F303}" dt="2024-02-15T04:09:17.364" v="333" actId="478"/>
        <pc:sldMkLst>
          <pc:docMk/>
          <pc:sldMk cId="1200210166" sldId="316"/>
        </pc:sldMkLst>
        <pc:spChg chg="mod">
          <ac:chgData name="hemasundara2004@outlook.com" userId="156c935844b2d9dc" providerId="LiveId" clId="{64DD3C01-65DA-43EA-856F-737B7D32F303}" dt="2024-02-15T04:07:11.980" v="313" actId="115"/>
          <ac:spMkLst>
            <pc:docMk/>
            <pc:sldMk cId="1200210166" sldId="316"/>
            <ac:spMk id="2" creationId="{D3C11602-36CD-39C6-8BA6-288C9217B3E0}"/>
          </ac:spMkLst>
        </pc:spChg>
        <pc:spChg chg="del">
          <ac:chgData name="hemasundara2004@outlook.com" userId="156c935844b2d9dc" providerId="LiveId" clId="{64DD3C01-65DA-43EA-856F-737B7D32F303}" dt="2024-02-15T04:09:14.205" v="332" actId="478"/>
          <ac:spMkLst>
            <pc:docMk/>
            <pc:sldMk cId="1200210166" sldId="316"/>
            <ac:spMk id="3" creationId="{D68F62C2-C9F9-1D33-6741-3F4AB6053FAF}"/>
          </ac:spMkLst>
        </pc:spChg>
        <pc:spChg chg="del">
          <ac:chgData name="hemasundara2004@outlook.com" userId="156c935844b2d9dc" providerId="LiveId" clId="{64DD3C01-65DA-43EA-856F-737B7D32F303}" dt="2024-02-15T04:09:17.364" v="333" actId="478"/>
          <ac:spMkLst>
            <pc:docMk/>
            <pc:sldMk cId="1200210166" sldId="316"/>
            <ac:spMk id="4" creationId="{27C1D3FC-AC0E-1CF4-8475-989DD8F1D6D9}"/>
          </ac:spMkLst>
        </pc:spChg>
        <pc:spChg chg="mod">
          <ac:chgData name="hemasundara2004@outlook.com" userId="156c935844b2d9dc" providerId="LiveId" clId="{64DD3C01-65DA-43EA-856F-737B7D32F303}" dt="2024-02-15T04:07:46.571" v="318" actId="14100"/>
          <ac:spMkLst>
            <pc:docMk/>
            <pc:sldMk cId="1200210166" sldId="316"/>
            <ac:spMk id="6" creationId="{9083EF40-E6A8-F9BC-BA42-336AD30E67CE}"/>
          </ac:spMkLst>
        </pc:spChg>
      </pc:sldChg>
      <pc:sldChg chg="delSp modSp mod">
        <pc:chgData name="hemasundara2004@outlook.com" userId="156c935844b2d9dc" providerId="LiveId" clId="{64DD3C01-65DA-43EA-856F-737B7D32F303}" dt="2024-02-15T04:09:09.276" v="331" actId="478"/>
        <pc:sldMkLst>
          <pc:docMk/>
          <pc:sldMk cId="201894437" sldId="317"/>
        </pc:sldMkLst>
        <pc:spChg chg="mod">
          <ac:chgData name="hemasundara2004@outlook.com" userId="156c935844b2d9dc" providerId="LiveId" clId="{64DD3C01-65DA-43EA-856F-737B7D32F303}" dt="2024-02-15T04:07:20.209" v="315" actId="115"/>
          <ac:spMkLst>
            <pc:docMk/>
            <pc:sldMk cId="201894437" sldId="317"/>
            <ac:spMk id="2" creationId="{2F79735B-653B-54D7-8D0D-48A8C074DC92}"/>
          </ac:spMkLst>
        </pc:spChg>
        <pc:spChg chg="del">
          <ac:chgData name="hemasundara2004@outlook.com" userId="156c935844b2d9dc" providerId="LiveId" clId="{64DD3C01-65DA-43EA-856F-737B7D32F303}" dt="2024-02-15T04:09:04.527" v="330" actId="478"/>
          <ac:spMkLst>
            <pc:docMk/>
            <pc:sldMk cId="201894437" sldId="317"/>
            <ac:spMk id="3" creationId="{55660484-FDD2-BCBF-4DAF-31E9AAE9252F}"/>
          </ac:spMkLst>
        </pc:spChg>
        <pc:spChg chg="del">
          <ac:chgData name="hemasundara2004@outlook.com" userId="156c935844b2d9dc" providerId="LiveId" clId="{64DD3C01-65DA-43EA-856F-737B7D32F303}" dt="2024-02-15T04:09:09.276" v="331" actId="478"/>
          <ac:spMkLst>
            <pc:docMk/>
            <pc:sldMk cId="201894437" sldId="317"/>
            <ac:spMk id="4" creationId="{3CF74A5F-3E08-3901-3054-E602FB7957F1}"/>
          </ac:spMkLst>
        </pc:spChg>
        <pc:spChg chg="mod">
          <ac:chgData name="hemasundara2004@outlook.com" userId="156c935844b2d9dc" providerId="LiveId" clId="{64DD3C01-65DA-43EA-856F-737B7D32F303}" dt="2024-02-15T04:07:41.401" v="317" actId="14100"/>
          <ac:spMkLst>
            <pc:docMk/>
            <pc:sldMk cId="201894437" sldId="317"/>
            <ac:spMk id="6" creationId="{A8DEA302-7CDF-B85F-D072-DE6C0707B72A}"/>
          </ac:spMkLst>
        </pc:spChg>
      </pc:sldChg>
      <pc:sldChg chg="delSp modSp mod">
        <pc:chgData name="hemasundara2004@outlook.com" userId="156c935844b2d9dc" providerId="LiveId" clId="{64DD3C01-65DA-43EA-856F-737B7D32F303}" dt="2024-02-15T04:08:48.148" v="327" actId="478"/>
        <pc:sldMkLst>
          <pc:docMk/>
          <pc:sldMk cId="2680310966" sldId="318"/>
        </pc:sldMkLst>
        <pc:spChg chg="mod">
          <ac:chgData name="hemasundara2004@outlook.com" userId="156c935844b2d9dc" providerId="LiveId" clId="{64DD3C01-65DA-43EA-856F-737B7D32F303}" dt="2024-02-15T04:01:48.802" v="243" actId="115"/>
          <ac:spMkLst>
            <pc:docMk/>
            <pc:sldMk cId="2680310966" sldId="318"/>
            <ac:spMk id="2" creationId="{5ED2598C-8DF8-28DC-E9D1-435108C73891}"/>
          </ac:spMkLst>
        </pc:spChg>
        <pc:spChg chg="del">
          <ac:chgData name="hemasundara2004@outlook.com" userId="156c935844b2d9dc" providerId="LiveId" clId="{64DD3C01-65DA-43EA-856F-737B7D32F303}" dt="2024-02-15T04:08:44.713" v="326" actId="478"/>
          <ac:spMkLst>
            <pc:docMk/>
            <pc:sldMk cId="2680310966" sldId="318"/>
            <ac:spMk id="3" creationId="{7733336A-D208-8345-86D3-4515FE674D32}"/>
          </ac:spMkLst>
        </pc:spChg>
        <pc:spChg chg="del">
          <ac:chgData name="hemasundara2004@outlook.com" userId="156c935844b2d9dc" providerId="LiveId" clId="{64DD3C01-65DA-43EA-856F-737B7D32F303}" dt="2024-02-15T04:08:48.148" v="327" actId="478"/>
          <ac:spMkLst>
            <pc:docMk/>
            <pc:sldMk cId="2680310966" sldId="318"/>
            <ac:spMk id="4" creationId="{F0BA610D-C69A-1A92-951E-A623907F2666}"/>
          </ac:spMkLst>
        </pc:spChg>
        <pc:spChg chg="mod">
          <ac:chgData name="hemasundara2004@outlook.com" userId="156c935844b2d9dc" providerId="LiveId" clId="{64DD3C01-65DA-43EA-856F-737B7D32F303}" dt="2024-02-15T04:02:07.743" v="247" actId="14100"/>
          <ac:spMkLst>
            <pc:docMk/>
            <pc:sldMk cId="2680310966" sldId="318"/>
            <ac:spMk id="6" creationId="{490A2469-71BD-8BBE-B4DD-FF2058166184}"/>
          </ac:spMkLst>
        </pc:spChg>
      </pc:sldChg>
      <pc:sldChg chg="delSp modSp mod">
        <pc:chgData name="hemasundara2004@outlook.com" userId="156c935844b2d9dc" providerId="LiveId" clId="{64DD3C01-65DA-43EA-856F-737B7D32F303}" dt="2024-02-15T04:08:35.552" v="325" actId="478"/>
        <pc:sldMkLst>
          <pc:docMk/>
          <pc:sldMk cId="3582970151" sldId="319"/>
        </pc:sldMkLst>
        <pc:spChg chg="mod">
          <ac:chgData name="hemasundara2004@outlook.com" userId="156c935844b2d9dc" providerId="LiveId" clId="{64DD3C01-65DA-43EA-856F-737B7D32F303}" dt="2024-02-15T04:02:16.987" v="249" actId="115"/>
          <ac:spMkLst>
            <pc:docMk/>
            <pc:sldMk cId="3582970151" sldId="319"/>
            <ac:spMk id="2" creationId="{641C386C-CD82-477C-B60D-A70C9F57C643}"/>
          </ac:spMkLst>
        </pc:spChg>
        <pc:spChg chg="del">
          <ac:chgData name="hemasundara2004@outlook.com" userId="156c935844b2d9dc" providerId="LiveId" clId="{64DD3C01-65DA-43EA-856F-737B7D32F303}" dt="2024-02-15T04:08:32.133" v="324" actId="478"/>
          <ac:spMkLst>
            <pc:docMk/>
            <pc:sldMk cId="3582970151" sldId="319"/>
            <ac:spMk id="3" creationId="{4EDFBE72-0CCB-1A97-C47F-0EFDEFC114BD}"/>
          </ac:spMkLst>
        </pc:spChg>
        <pc:spChg chg="del">
          <ac:chgData name="hemasundara2004@outlook.com" userId="156c935844b2d9dc" providerId="LiveId" clId="{64DD3C01-65DA-43EA-856F-737B7D32F303}" dt="2024-02-15T04:08:35.552" v="325" actId="478"/>
          <ac:spMkLst>
            <pc:docMk/>
            <pc:sldMk cId="3582970151" sldId="319"/>
            <ac:spMk id="4" creationId="{164827E3-56BF-934C-72C7-FD8BD8C0A3F5}"/>
          </ac:spMkLst>
        </pc:spChg>
        <pc:spChg chg="mod">
          <ac:chgData name="hemasundara2004@outlook.com" userId="156c935844b2d9dc" providerId="LiveId" clId="{64DD3C01-65DA-43EA-856F-737B7D32F303}" dt="2024-02-15T04:02:34.485" v="251" actId="14100"/>
          <ac:spMkLst>
            <pc:docMk/>
            <pc:sldMk cId="3582970151" sldId="319"/>
            <ac:spMk id="6" creationId="{8E659FE2-A6C8-C01D-1280-53A83859515C}"/>
          </ac:spMkLst>
        </pc:spChg>
      </pc:sldChg>
      <pc:sldChg chg="delSp modSp mod">
        <pc:chgData name="hemasundara2004@outlook.com" userId="156c935844b2d9dc" providerId="LiveId" clId="{64DD3C01-65DA-43EA-856F-737B7D32F303}" dt="2024-02-15T04:08:59.067" v="329" actId="478"/>
        <pc:sldMkLst>
          <pc:docMk/>
          <pc:sldMk cId="2840362400" sldId="321"/>
        </pc:sldMkLst>
        <pc:spChg chg="mod">
          <ac:chgData name="hemasundara2004@outlook.com" userId="156c935844b2d9dc" providerId="LiveId" clId="{64DD3C01-65DA-43EA-856F-737B7D32F303}" dt="2024-02-15T04:01:39.565" v="242" actId="14100"/>
          <ac:spMkLst>
            <pc:docMk/>
            <pc:sldMk cId="2840362400" sldId="321"/>
            <ac:spMk id="2" creationId="{4983A789-05E7-A419-5D31-96594CA5E2B2}"/>
          </ac:spMkLst>
        </pc:spChg>
        <pc:spChg chg="del">
          <ac:chgData name="hemasundara2004@outlook.com" userId="156c935844b2d9dc" providerId="LiveId" clId="{64DD3C01-65DA-43EA-856F-737B7D32F303}" dt="2024-02-15T04:08:59.067" v="329" actId="478"/>
          <ac:spMkLst>
            <pc:docMk/>
            <pc:sldMk cId="2840362400" sldId="321"/>
            <ac:spMk id="3" creationId="{733AF2DE-CAFA-BE4F-1562-36CE3792D7D6}"/>
          </ac:spMkLst>
        </pc:spChg>
        <pc:spChg chg="del">
          <ac:chgData name="hemasundara2004@outlook.com" userId="156c935844b2d9dc" providerId="LiveId" clId="{64DD3C01-65DA-43EA-856F-737B7D32F303}" dt="2024-02-15T04:08:55.425" v="328" actId="478"/>
          <ac:spMkLst>
            <pc:docMk/>
            <pc:sldMk cId="2840362400" sldId="321"/>
            <ac:spMk id="4" creationId="{5C24B68F-CC1F-FAB9-A250-EF008F8D1284}"/>
          </ac:spMkLst>
        </pc:spChg>
        <pc:spChg chg="mod">
          <ac:chgData name="hemasundara2004@outlook.com" userId="156c935844b2d9dc" providerId="LiveId" clId="{64DD3C01-65DA-43EA-856F-737B7D32F303}" dt="2024-02-15T04:01:34.994" v="241" actId="14100"/>
          <ac:spMkLst>
            <pc:docMk/>
            <pc:sldMk cId="2840362400" sldId="321"/>
            <ac:spMk id="6" creationId="{B237BEFD-98FF-EC03-58AB-FDCA1681F9F9}"/>
          </ac:spMkLst>
        </pc:spChg>
      </pc:sldChg>
      <pc:sldChg chg="delSp modSp mod">
        <pc:chgData name="hemasundara2004@outlook.com" userId="156c935844b2d9dc" providerId="LiveId" clId="{64DD3C01-65DA-43EA-856F-737B7D32F303}" dt="2024-02-15T04:10:01.563" v="341" actId="478"/>
        <pc:sldMkLst>
          <pc:docMk/>
          <pc:sldMk cId="2275111555" sldId="322"/>
        </pc:sldMkLst>
        <pc:spChg chg="mod">
          <ac:chgData name="hemasundara2004@outlook.com" userId="156c935844b2d9dc" providerId="LiveId" clId="{64DD3C01-65DA-43EA-856F-737B7D32F303}" dt="2024-02-15T04:08:05.322" v="321" actId="20577"/>
          <ac:spMkLst>
            <pc:docMk/>
            <pc:sldMk cId="2275111555" sldId="322"/>
            <ac:spMk id="2" creationId="{3206A5E9-F2D4-397A-91DE-C19D8923ABF1}"/>
          </ac:spMkLst>
        </pc:spChg>
        <pc:spChg chg="del">
          <ac:chgData name="hemasundara2004@outlook.com" userId="156c935844b2d9dc" providerId="LiveId" clId="{64DD3C01-65DA-43EA-856F-737B7D32F303}" dt="2024-02-15T04:10:01.563" v="341" actId="478"/>
          <ac:spMkLst>
            <pc:docMk/>
            <pc:sldMk cId="2275111555" sldId="322"/>
            <ac:spMk id="3" creationId="{AD19160F-22AE-9E51-2FF3-49CD60A57489}"/>
          </ac:spMkLst>
        </pc:spChg>
        <pc:spChg chg="del">
          <ac:chgData name="hemasundara2004@outlook.com" userId="156c935844b2d9dc" providerId="LiveId" clId="{64DD3C01-65DA-43EA-856F-737B7D32F303}" dt="2024-02-15T04:09:55.659" v="340" actId="478"/>
          <ac:spMkLst>
            <pc:docMk/>
            <pc:sldMk cId="2275111555" sldId="322"/>
            <ac:spMk id="4" creationId="{2DC58D85-0C5F-84AC-065D-A29D564B6C24}"/>
          </ac:spMkLst>
        </pc:spChg>
      </pc:sldChg>
      <pc:sldChg chg="delSp modSp new mod">
        <pc:chgData name="hemasundara2004@outlook.com" userId="156c935844b2d9dc" providerId="LiveId" clId="{64DD3C01-65DA-43EA-856F-737B7D32F303}" dt="2024-02-15T04:08:24.814" v="323" actId="478"/>
        <pc:sldMkLst>
          <pc:docMk/>
          <pc:sldMk cId="1289112620" sldId="323"/>
        </pc:sldMkLst>
        <pc:spChg chg="mod">
          <ac:chgData name="hemasundara2004@outlook.com" userId="156c935844b2d9dc" providerId="LiveId" clId="{64DD3C01-65DA-43EA-856F-737B7D32F303}" dt="2024-02-15T04:04:12.985" v="296" actId="115"/>
          <ac:spMkLst>
            <pc:docMk/>
            <pc:sldMk cId="1289112620" sldId="323"/>
            <ac:spMk id="2" creationId="{F15FE32A-44D6-BCC8-9646-AAE806DA02B2}"/>
          </ac:spMkLst>
        </pc:spChg>
        <pc:spChg chg="del">
          <ac:chgData name="hemasundara2004@outlook.com" userId="156c935844b2d9dc" providerId="LiveId" clId="{64DD3C01-65DA-43EA-856F-737B7D32F303}" dt="2024-02-15T04:08:20.466" v="322" actId="478"/>
          <ac:spMkLst>
            <pc:docMk/>
            <pc:sldMk cId="1289112620" sldId="323"/>
            <ac:spMk id="3" creationId="{1FC78D14-CF3D-00C8-5303-69966DE86512}"/>
          </ac:spMkLst>
        </pc:spChg>
        <pc:spChg chg="del">
          <ac:chgData name="hemasundara2004@outlook.com" userId="156c935844b2d9dc" providerId="LiveId" clId="{64DD3C01-65DA-43EA-856F-737B7D32F303}" dt="2024-02-15T04:08:24.814" v="323" actId="478"/>
          <ac:spMkLst>
            <pc:docMk/>
            <pc:sldMk cId="1289112620" sldId="323"/>
            <ac:spMk id="4" creationId="{9E8BCC0A-5C31-B4B7-7BCE-787BD5A08E97}"/>
          </ac:spMkLst>
        </pc:spChg>
        <pc:spChg chg="mod">
          <ac:chgData name="hemasundara2004@outlook.com" userId="156c935844b2d9dc" providerId="LiveId" clId="{64DD3C01-65DA-43EA-856F-737B7D32F303}" dt="2024-02-15T04:06:27.035" v="307" actId="403"/>
          <ac:spMkLst>
            <pc:docMk/>
            <pc:sldMk cId="1289112620" sldId="323"/>
            <ac:spMk id="6" creationId="{B7C454A5-04C5-79B0-1A38-BF2784EB5C39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2132FF3-00C3-45FE-8501-B8F9D165715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D83E6F-356D-4DFE-9AA3-675AB044805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810618-3E38-4CD7-8875-0133B3A8EF5D}" type="datetimeFigureOut">
              <a:rPr lang="en-US" smtClean="0"/>
              <a:t>8/3/2024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F9CB11-025B-45E9-A55D-3FB3C383EA9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D03088-6A83-46E0-9E61-CCAF7C22853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C23264-6C96-4D2A-B867-76FEADB599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3535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EFA7AE-61BF-43B4-B36F-68C449FF1070}" type="datetimeFigureOut">
              <a:rPr lang="en-US" smtClean="0"/>
              <a:t>8/3/2024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5C81A1-5F9C-4C15-B6E5-49FBACAD24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3676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118E17-E86B-4918-AC6E-373CA9D866B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0705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118E17-E86B-4918-AC6E-373CA9D866B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7203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3AC3AA-9C47-4E0B-BAC0-E8DEA4AD5A4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4371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Bottom Right">
            <a:extLst>
              <a:ext uri="{FF2B5EF4-FFF2-40B4-BE49-F238E27FC236}">
                <a16:creationId xmlns:a16="http://schemas.microsoft.com/office/drawing/2014/main" id="{0CBC73C8-CC60-49A5-BC76-BA8E43BB84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24" name="Graphic 157">
              <a:extLst>
                <a:ext uri="{FF2B5EF4-FFF2-40B4-BE49-F238E27FC236}">
                  <a16:creationId xmlns:a16="http://schemas.microsoft.com/office/drawing/2014/main" id="{A2B94463-7088-4D2A-B55D-9C55F95706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8662740" y="3276601"/>
              <a:ext cx="3529260" cy="3581399"/>
              <a:chOff x="4114800" y="1423987"/>
              <a:chExt cx="3961542" cy="4007547"/>
            </a:xfrm>
            <a:noFill/>
          </p:grpSpPr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5785D7F3-06BB-480E-A58D-A8E0EB87C4D4}"/>
                  </a:ext>
                </a:extLst>
              </p:cNvPr>
              <p:cNvSpPr/>
              <p:nvPr/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208AE46A-A447-444D-9163-96E61EC48767}"/>
                  </a:ext>
                </a:extLst>
              </p:cNvPr>
              <p:cNvSpPr/>
              <p:nvPr/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41997203-3E59-4097-B832-06B249C67618}"/>
                  </a:ext>
                </a:extLst>
              </p:cNvPr>
              <p:cNvSpPr/>
              <p:nvPr/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B5D4D033-43E9-4776-9E25-97767380D8CC}"/>
                  </a:ext>
                </a:extLst>
              </p:cNvPr>
              <p:cNvSpPr/>
              <p:nvPr/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FE52F424-D385-43AD-AE40-3D9501923110}"/>
                  </a:ext>
                </a:extLst>
              </p:cNvPr>
              <p:cNvSpPr/>
              <p:nvPr/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5E32ABCD-6C91-4A5F-BB61-8B3C026C9080}"/>
                  </a:ext>
                </a:extLst>
              </p:cNvPr>
              <p:cNvSpPr/>
              <p:nvPr/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B6ABE3A6-D624-4D18-A43B-D87C67481123}"/>
                  </a:ext>
                </a:extLst>
              </p:cNvPr>
              <p:cNvSpPr/>
              <p:nvPr/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F2787DC-EEA3-46C0-9CD4-1AB906DB4B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167AAA19-C621-4D54-B748-5A06F4417CA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19841" y="3003970"/>
            <a:ext cx="11084189" cy="3854030"/>
          </a:xfrm>
          <a:custGeom>
            <a:avLst/>
            <a:gdLst>
              <a:gd name="connsiteX0" fmla="*/ 5542094 w 11084189"/>
              <a:gd name="connsiteY0" fmla="*/ 0 h 3854030"/>
              <a:gd name="connsiteX1" fmla="*/ 11061525 w 11084189"/>
              <a:gd name="connsiteY1" fmla="*/ 3748287 h 3854030"/>
              <a:gd name="connsiteX2" fmla="*/ 11084189 w 11084189"/>
              <a:gd name="connsiteY2" fmla="*/ 3854030 h 3854030"/>
              <a:gd name="connsiteX3" fmla="*/ 0 w 11084189"/>
              <a:gd name="connsiteY3" fmla="*/ 3854030 h 3854030"/>
              <a:gd name="connsiteX4" fmla="*/ 22663 w 11084189"/>
              <a:gd name="connsiteY4" fmla="*/ 3748287 h 3854030"/>
              <a:gd name="connsiteX5" fmla="*/ 5542094 w 11084189"/>
              <a:gd name="connsiteY5" fmla="*/ 0 h 38540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84189" h="3854030">
                <a:moveTo>
                  <a:pt x="5542094" y="0"/>
                </a:moveTo>
                <a:cubicBezTo>
                  <a:pt x="8264668" y="0"/>
                  <a:pt x="10536186" y="1609144"/>
                  <a:pt x="11061525" y="3748287"/>
                </a:cubicBezTo>
                <a:lnTo>
                  <a:pt x="11084189" y="3854030"/>
                </a:lnTo>
                <a:lnTo>
                  <a:pt x="0" y="3854030"/>
                </a:lnTo>
                <a:lnTo>
                  <a:pt x="22663" y="3748287"/>
                </a:lnTo>
                <a:cubicBezTo>
                  <a:pt x="548002" y="1609144"/>
                  <a:pt x="2819520" y="0"/>
                  <a:pt x="554209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Insert photo here</a:t>
            </a:r>
          </a:p>
        </p:txBody>
      </p:sp>
      <p:grpSp>
        <p:nvGrpSpPr>
          <p:cNvPr id="9" name="Top Right">
            <a:extLst>
              <a:ext uri="{FF2B5EF4-FFF2-40B4-BE49-F238E27FC236}">
                <a16:creationId xmlns:a16="http://schemas.microsoft.com/office/drawing/2014/main" id="{3E5EBBCF-761D-49AA-8960-D06A3484B9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60F7E5D2-CFBA-4149-A9B1-32047212E5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48B55E1C-675E-425D-8EDF-AEA4D6B3475B}"/>
                </a:ext>
              </a:extLst>
            </p:cNvPr>
            <p:cNvSpPr/>
            <p:nvPr/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8FCA9AA7-FBFD-40D2-BF04-E2E0B1BD63FC}"/>
                </a:ext>
              </a:extLst>
            </p:cNvPr>
            <p:cNvSpPr/>
            <p:nvPr/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C09EC90-AF39-4D10-9018-0FFB283B91F4}"/>
                </a:ext>
              </a:extLst>
            </p:cNvPr>
            <p:cNvSpPr/>
            <p:nvPr/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F263181-1CB8-4DF1-94C2-E217E733B562}"/>
                </a:ext>
              </a:extLst>
            </p:cNvPr>
            <p:cNvSpPr/>
            <p:nvPr/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031408EA-002C-4A55-8451-03A0FCEC52B1}"/>
                </a:ext>
              </a:extLst>
            </p:cNvPr>
            <p:cNvSpPr/>
            <p:nvPr/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3E51D71-EB7F-46DD-AE4A-E64644F646AC}"/>
                </a:ext>
              </a:extLst>
            </p:cNvPr>
            <p:cNvSpPr/>
            <p:nvPr/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01E4470-A9CC-4FE2-9249-F71E89C4FB28}"/>
                </a:ext>
              </a:extLst>
            </p:cNvPr>
            <p:cNvSpPr/>
            <p:nvPr/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8" name="Title 1">
            <a:extLst>
              <a:ext uri="{FF2B5EF4-FFF2-40B4-BE49-F238E27FC236}">
                <a16:creationId xmlns:a16="http://schemas.microsoft.com/office/drawing/2014/main" id="{6653DE96-35D3-4AA3-B11A-A5882CC7A4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6275" y="570602"/>
            <a:ext cx="5996619" cy="2226076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baseline="0"/>
            </a:lvl1pPr>
          </a:lstStyle>
          <a:p>
            <a:pPr algn="l"/>
            <a:r>
              <a:rPr lang="en-US" sz="5400">
                <a:cs typeface="Posterama" panose="020B0504020200020000" pitchFamily="34" charset="0"/>
              </a:rPr>
              <a:t>Click to edit Master title style</a:t>
            </a:r>
            <a:endParaRPr lang="en-US" sz="5400" dirty="0">
              <a:cs typeface="Posterama" panose="020B0504020200020000" pitchFamily="34" charset="0"/>
            </a:endParaRPr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E1C011E4-9F9C-45C6-9C1F-7A9F3721C2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13040" y="1597426"/>
            <a:ext cx="3370134" cy="44140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2400"/>
            </a:lvl1pPr>
          </a:lstStyle>
          <a:p>
            <a:pPr algn="l">
              <a:lnSpc>
                <a:spcPct val="110000"/>
              </a:lnSpc>
            </a:pPr>
            <a:r>
              <a:rPr lang="en-US" sz="2200">
                <a:cs typeface="Segoe UI Semilight" panose="020B0402040204020203" pitchFamily="34" charset="0"/>
              </a:rPr>
              <a:t>Click to edit Master subtitle style</a:t>
            </a:r>
            <a:endParaRPr lang="en-US" sz="2200" dirty="0">
              <a:cs typeface="Segoe UI Semilight" panose="020B0402040204020203" pitchFamily="34" charset="0"/>
            </a:endParaRPr>
          </a:p>
        </p:txBody>
      </p:sp>
      <p:grpSp>
        <p:nvGrpSpPr>
          <p:cNvPr id="21" name="Cross">
            <a:extLst>
              <a:ext uri="{FF2B5EF4-FFF2-40B4-BE49-F238E27FC236}">
                <a16:creationId xmlns:a16="http://schemas.microsoft.com/office/drawing/2014/main" id="{51E372DC-98EB-4EBC-9D4C-A21D11837A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62000" y="6150811"/>
            <a:ext cx="118872" cy="118872"/>
            <a:chOff x="1175347" y="3733800"/>
            <a:chExt cx="118872" cy="118872"/>
          </a:xfrm>
        </p:grpSpPr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173A0CF-667C-4499-98A9-03752E3C37AF}"/>
                </a:ext>
              </a:extLst>
            </p:cNvPr>
            <p:cNvCxnSpPr>
              <a:cxnSpLocks/>
            </p:cNvCxnSpPr>
            <p:nvPr/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C5D99060-086B-40C6-A8B9-2768DB548A03}"/>
                </a:ext>
              </a:extLst>
            </p:cNvPr>
            <p:cNvCxnSpPr>
              <a:cxnSpLocks/>
            </p:cNvCxnSpPr>
            <p:nvPr/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465858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Top Left">
            <a:extLst>
              <a:ext uri="{FF2B5EF4-FFF2-40B4-BE49-F238E27FC236}">
                <a16:creationId xmlns:a16="http://schemas.microsoft.com/office/drawing/2014/main" id="{BBD4F959-5EA4-4F76-B85B-21D723B3B3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FEA59C57-9D10-43F2-A117-CF056B0EE0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15FBE050-1863-42EC-8923-851534803290}"/>
                </a:ext>
              </a:extLst>
            </p:cNvPr>
            <p:cNvSpPr/>
            <p:nvPr/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53B1833D-57B2-41AD-9621-7D5A33B79274}"/>
                </a:ext>
              </a:extLst>
            </p:cNvPr>
            <p:cNvSpPr/>
            <p:nvPr/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D76CF914-CBD8-4950-AC92-B6D0618B9537}"/>
                </a:ext>
              </a:extLst>
            </p:cNvPr>
            <p:cNvSpPr/>
            <p:nvPr/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9C115E25-746D-4185-9005-7A0A71516E6A}"/>
                </a:ext>
              </a:extLst>
            </p:cNvPr>
            <p:cNvSpPr/>
            <p:nvPr/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43669368-7C2F-4AAB-8948-A821629A7F57}"/>
                </a:ext>
              </a:extLst>
            </p:cNvPr>
            <p:cNvSpPr/>
            <p:nvPr/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CA60BEC-2BDB-42C0-8A61-4653057BEE3C}"/>
                </a:ext>
              </a:extLst>
            </p:cNvPr>
            <p:cNvSpPr/>
            <p:nvPr/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4C734BC0-49E3-41A4-AB17-D87FF2D36F92}"/>
                </a:ext>
              </a:extLst>
            </p:cNvPr>
            <p:cNvSpPr/>
            <p:nvPr/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3" name="Title 1">
            <a:extLst>
              <a:ext uri="{FF2B5EF4-FFF2-40B4-BE49-F238E27FC236}">
                <a16:creationId xmlns:a16="http://schemas.microsoft.com/office/drawing/2014/main" id="{82113BB3-DE71-4C25-A6D0-241EC8A2B6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2" y="559814"/>
            <a:ext cx="9795636" cy="1335662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pPr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DD0D7D96-3677-493A-BA3B-CCC0ACA7D50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95388" y="2107496"/>
            <a:ext cx="4756714" cy="5976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C164B7E-5CDD-4C49-94D6-CBB9803DD1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5281" y="2717782"/>
            <a:ext cx="4745568" cy="336560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pPr lvl="0">
              <a:lnSpc>
                <a:spcPct val="110000"/>
              </a:lnSpc>
            </a:pPr>
            <a:r>
              <a:rPr lang="en-US" sz="1800"/>
              <a:t>Click to edit Master text styles</a:t>
            </a:r>
          </a:p>
        </p:txBody>
      </p:sp>
      <p:grpSp>
        <p:nvGrpSpPr>
          <p:cNvPr id="17" name="Bottom Right">
            <a:extLst>
              <a:ext uri="{FF2B5EF4-FFF2-40B4-BE49-F238E27FC236}">
                <a16:creationId xmlns:a16="http://schemas.microsoft.com/office/drawing/2014/main" id="{FDEE985A-E675-4CC8-AB6B-94F735668B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FC5E817-3F3A-422C-88A5-0EDF0234DC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19" name="Graphic 157">
              <a:extLst>
                <a:ext uri="{FF2B5EF4-FFF2-40B4-BE49-F238E27FC236}">
                  <a16:creationId xmlns:a16="http://schemas.microsoft.com/office/drawing/2014/main" id="{121B83E4-00E3-40BA-9880-8A0D84CD3B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8662740" y="3276601"/>
              <a:ext cx="3529260" cy="3581399"/>
              <a:chOff x="4114800" y="1423987"/>
              <a:chExt cx="3961542" cy="4007547"/>
            </a:xfrm>
            <a:noFill/>
          </p:grpSpPr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DB568EA9-E3D2-4FE2-A215-56181CD8DC0D}"/>
                  </a:ext>
                </a:extLst>
              </p:cNvPr>
              <p:cNvSpPr/>
              <p:nvPr/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286325F6-B50A-451C-9242-76F44D08BCD0}"/>
                  </a:ext>
                </a:extLst>
              </p:cNvPr>
              <p:cNvSpPr/>
              <p:nvPr/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0BD3EC36-E2A2-4E31-9B9A-DB99BCB1FFCD}"/>
                  </a:ext>
                </a:extLst>
              </p:cNvPr>
              <p:cNvSpPr/>
              <p:nvPr/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2B0C0B52-C62D-4870-95FC-E72200874998}"/>
                  </a:ext>
                </a:extLst>
              </p:cNvPr>
              <p:cNvSpPr/>
              <p:nvPr/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EA1BC770-E7E8-4B4C-9E44-AF28FF3478C6}"/>
                  </a:ext>
                </a:extLst>
              </p:cNvPr>
              <p:cNvSpPr/>
              <p:nvPr/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2DFC082B-D4DC-4554-BD0D-A01C683AD833}"/>
                  </a:ext>
                </a:extLst>
              </p:cNvPr>
              <p:cNvSpPr/>
              <p:nvPr/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ECEA946C-6AE4-4E0A-9096-BA3FFF9956E8}"/>
                  </a:ext>
                </a:extLst>
              </p:cNvPr>
              <p:cNvSpPr/>
              <p:nvPr/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EC0D7998-F951-4D21-85A4-F7F8086219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9B5560C7-50D0-4CC5-AD89-48007BB98B1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43612" y="2107388"/>
            <a:ext cx="4756714" cy="5976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18AD3389-AD6B-43DD-A8D3-747CC5638441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6243505" y="2717674"/>
            <a:ext cx="4745568" cy="336560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pPr lvl="0">
              <a:lnSpc>
                <a:spcPct val="110000"/>
              </a:lnSpc>
            </a:pPr>
            <a:r>
              <a:rPr lang="en-US" sz="1800"/>
              <a:t>Click to edit Master text styles</a:t>
            </a:r>
          </a:p>
        </p:txBody>
      </p:sp>
      <p:sp>
        <p:nvSpPr>
          <p:cNvPr id="32" name="Date Placeholder 8">
            <a:extLst>
              <a:ext uri="{FF2B5EF4-FFF2-40B4-BE49-F238E27FC236}">
                <a16:creationId xmlns:a16="http://schemas.microsoft.com/office/drawing/2014/main" id="{20D0392A-9FDF-463E-8831-4E691425672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900" spc="200" baseline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/>
              <a:t>2/2/20XX</a:t>
            </a:r>
            <a:endParaRPr lang="en-US" dirty="0"/>
          </a:p>
        </p:txBody>
      </p:sp>
      <p:sp>
        <p:nvSpPr>
          <p:cNvPr id="33" name="Footer Placeholder 9">
            <a:extLst>
              <a:ext uri="{FF2B5EF4-FFF2-40B4-BE49-F238E27FC236}">
                <a16:creationId xmlns:a16="http://schemas.microsoft.com/office/drawing/2014/main" id="{1DDEDA5B-5F9E-4C6B-A89B-05B29AF7A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900" spc="200" baseline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4" name="Slide Number Placeholder 10">
            <a:extLst>
              <a:ext uri="{FF2B5EF4-FFF2-40B4-BE49-F238E27FC236}">
                <a16:creationId xmlns:a16="http://schemas.microsoft.com/office/drawing/2014/main" id="{C8ED2EA9-7B76-428A-B33B-166EFA245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6000" y="6356350"/>
            <a:ext cx="1447800" cy="365125"/>
          </a:xfrm>
          <a:prstGeom prst="rect">
            <a:avLst/>
          </a:prstGeom>
        </p:spPr>
        <p:txBody>
          <a:bodyPr/>
          <a:lstStyle>
            <a:lvl1pPr algn="r">
              <a:defRPr sz="900" spc="200" baseline="0">
                <a:solidFill>
                  <a:schemeClr val="accent1"/>
                </a:solidFill>
                <a:effectLst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87080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Top Left">
            <a:extLst>
              <a:ext uri="{FF2B5EF4-FFF2-40B4-BE49-F238E27FC236}">
                <a16:creationId xmlns:a16="http://schemas.microsoft.com/office/drawing/2014/main" id="{F814A4FB-5C5F-4FBA-8692-F2853E8F30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4980A145-1B2A-495B-BB8D-3217B44328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0984DC62-D617-4E12-A239-CDDF4B6B262E}"/>
                </a:ext>
              </a:extLst>
            </p:cNvPr>
            <p:cNvSpPr/>
            <p:nvPr/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F8A564AC-EDDB-4E4E-BDB1-E48BAD8588ED}"/>
                </a:ext>
              </a:extLst>
            </p:cNvPr>
            <p:cNvSpPr/>
            <p:nvPr/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49464CE0-3907-4E76-AFE6-DE1A516EDF34}"/>
                </a:ext>
              </a:extLst>
            </p:cNvPr>
            <p:cNvSpPr/>
            <p:nvPr/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9B3B21B9-2870-497E-829A-0CC4F7008462}"/>
                </a:ext>
              </a:extLst>
            </p:cNvPr>
            <p:cNvSpPr/>
            <p:nvPr/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909A199D-FF1B-459F-930B-A6D196E86E30}"/>
                </a:ext>
              </a:extLst>
            </p:cNvPr>
            <p:cNvSpPr/>
            <p:nvPr/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47E0149D-5979-466E-A1C2-993EA08A6504}"/>
                </a:ext>
              </a:extLst>
            </p:cNvPr>
            <p:cNvSpPr/>
            <p:nvPr/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41FDA39F-7BD7-4DDD-9428-51E38CD97ED1}"/>
                </a:ext>
              </a:extLst>
            </p:cNvPr>
            <p:cNvSpPr/>
            <p:nvPr/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1" name="Title 1">
            <a:extLst>
              <a:ext uri="{FF2B5EF4-FFF2-40B4-BE49-F238E27FC236}">
                <a16:creationId xmlns:a16="http://schemas.microsoft.com/office/drawing/2014/main" id="{EB1A75F4-7B0E-4667-A4CC-A89FC6C5D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2" y="559814"/>
            <a:ext cx="9795636" cy="1335662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pPr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Text Placeholder 30">
            <a:extLst>
              <a:ext uri="{FF2B5EF4-FFF2-40B4-BE49-F238E27FC236}">
                <a16:creationId xmlns:a16="http://schemas.microsoft.com/office/drawing/2014/main" id="{BD1F0F39-9F6D-4B25-8117-CC1868D8FD9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2044" y="2107496"/>
            <a:ext cx="3327366" cy="5976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4F61A9F3-10B2-440F-8037-9098D468B8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937" y="2717782"/>
            <a:ext cx="3319569" cy="336560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pPr lvl="0">
              <a:lnSpc>
                <a:spcPct val="110000"/>
              </a:lnSpc>
            </a:pPr>
            <a:r>
              <a:rPr lang="en-US" sz="1800"/>
              <a:t>Click to edit Master text styles</a:t>
            </a:r>
          </a:p>
        </p:txBody>
      </p:sp>
      <p:grpSp>
        <p:nvGrpSpPr>
          <p:cNvPr id="13" name="Bottom Right">
            <a:extLst>
              <a:ext uri="{FF2B5EF4-FFF2-40B4-BE49-F238E27FC236}">
                <a16:creationId xmlns:a16="http://schemas.microsoft.com/office/drawing/2014/main" id="{42796FA7-0B8D-4A6A-B372-11F8712842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4E9DEDEF-994C-4A05-BAA2-67F5BD8349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15" name="Graphic 157">
              <a:extLst>
                <a:ext uri="{FF2B5EF4-FFF2-40B4-BE49-F238E27FC236}">
                  <a16:creationId xmlns:a16="http://schemas.microsoft.com/office/drawing/2014/main" id="{BB94129B-E855-47D6-9855-B7BBA91965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8662740" y="3276601"/>
              <a:ext cx="3529260" cy="3581399"/>
              <a:chOff x="4114800" y="1423987"/>
              <a:chExt cx="3961542" cy="4007547"/>
            </a:xfrm>
            <a:noFill/>
          </p:grpSpPr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F51AB20C-DF56-47C5-896F-0DB80D03FDC8}"/>
                  </a:ext>
                </a:extLst>
              </p:cNvPr>
              <p:cNvSpPr/>
              <p:nvPr/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CFDCBD64-0658-4106-89B1-85886D501AF4}"/>
                  </a:ext>
                </a:extLst>
              </p:cNvPr>
              <p:cNvSpPr/>
              <p:nvPr/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B4A46042-D02F-49E2-94BE-4343D185C109}"/>
                  </a:ext>
                </a:extLst>
              </p:cNvPr>
              <p:cNvSpPr/>
              <p:nvPr/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3BB3FF94-2A73-4E66-B0F7-52680ACEE507}"/>
                  </a:ext>
                </a:extLst>
              </p:cNvPr>
              <p:cNvSpPr/>
              <p:nvPr/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3F248489-3035-4F9D-B606-06A95BB4E166}"/>
                  </a:ext>
                </a:extLst>
              </p:cNvPr>
              <p:cNvSpPr/>
              <p:nvPr/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0689AA6E-4D9C-4F1F-8400-646DBC1DEB4D}"/>
                  </a:ext>
                </a:extLst>
              </p:cNvPr>
              <p:cNvSpPr/>
              <p:nvPr/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4D905AEC-08D4-41F2-AD1B-63851B364937}"/>
                  </a:ext>
                </a:extLst>
              </p:cNvPr>
              <p:cNvSpPr/>
              <p:nvPr/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599A04F-CD3E-4093-A4F6-84E34675CF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CAD7B113-A329-4BA2-AFE9-605C0245BE8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23061" y="2107496"/>
            <a:ext cx="3327366" cy="5976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8D6DC0D7-6E45-4762-A081-2A9D1DF03B9B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4422954" y="2717782"/>
            <a:ext cx="3319569" cy="336560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pPr lvl="0">
              <a:lnSpc>
                <a:spcPct val="110000"/>
              </a:lnSpc>
            </a:pPr>
            <a:r>
              <a:rPr lang="en-US" sz="1800"/>
              <a:t>Click to edit Master text styles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52827B4A-2F73-4A8C-9EB2-DE175123E91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16137" y="2107496"/>
            <a:ext cx="3327366" cy="5976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5274DFA3-F7E2-4525-B0FD-F36F75AC670C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016030" y="2717782"/>
            <a:ext cx="3319569" cy="336560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pPr lvl="0">
              <a:lnSpc>
                <a:spcPct val="110000"/>
              </a:lnSpc>
            </a:pPr>
            <a:r>
              <a:rPr lang="en-US" sz="1800"/>
              <a:t>Click to edit Master text styles</a:t>
            </a:r>
          </a:p>
        </p:txBody>
      </p:sp>
      <p:sp>
        <p:nvSpPr>
          <p:cNvPr id="25" name="Date Placeholder 8">
            <a:extLst>
              <a:ext uri="{FF2B5EF4-FFF2-40B4-BE49-F238E27FC236}">
                <a16:creationId xmlns:a16="http://schemas.microsoft.com/office/drawing/2014/main" id="{D7DADA0B-95F3-437B-BB04-284E5066D32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900" spc="200" baseline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/>
              <a:t>2/2/20XX</a:t>
            </a:r>
            <a:endParaRPr lang="en-US" dirty="0"/>
          </a:p>
        </p:txBody>
      </p:sp>
      <p:sp>
        <p:nvSpPr>
          <p:cNvPr id="26" name="Footer Placeholder 9">
            <a:extLst>
              <a:ext uri="{FF2B5EF4-FFF2-40B4-BE49-F238E27FC236}">
                <a16:creationId xmlns:a16="http://schemas.microsoft.com/office/drawing/2014/main" id="{79EB3AB4-7EA2-4CAC-A6BD-9D885C897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900" spc="200" baseline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27" name="Slide Number Placeholder 10">
            <a:extLst>
              <a:ext uri="{FF2B5EF4-FFF2-40B4-BE49-F238E27FC236}">
                <a16:creationId xmlns:a16="http://schemas.microsoft.com/office/drawing/2014/main" id="{5F4C612D-28B2-4621-BF60-4C517747A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6000" y="6356350"/>
            <a:ext cx="1447800" cy="365125"/>
          </a:xfrm>
          <a:prstGeom prst="rect">
            <a:avLst/>
          </a:prstGeom>
        </p:spPr>
        <p:txBody>
          <a:bodyPr/>
          <a:lstStyle>
            <a:lvl1pPr algn="r">
              <a:defRPr sz="900" spc="200" baseline="0">
                <a:solidFill>
                  <a:schemeClr val="accent1"/>
                </a:solidFill>
                <a:effectLst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79557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ummary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Bottom Right">
            <a:extLst>
              <a:ext uri="{FF2B5EF4-FFF2-40B4-BE49-F238E27FC236}">
                <a16:creationId xmlns:a16="http://schemas.microsoft.com/office/drawing/2014/main" id="{87D6C0D7-A737-43ED-826C-2CA4342FD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CA11D72-A324-4CBE-81EF-0749941030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19" name="Graphic 157">
              <a:extLst>
                <a:ext uri="{FF2B5EF4-FFF2-40B4-BE49-F238E27FC236}">
                  <a16:creationId xmlns:a16="http://schemas.microsoft.com/office/drawing/2014/main" id="{9D281BC3-CDBE-4B5A-BC91-05B7893FA1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8662740" y="3276601"/>
              <a:ext cx="3529260" cy="3581399"/>
              <a:chOff x="4114800" y="1423987"/>
              <a:chExt cx="3961542" cy="4007547"/>
            </a:xfrm>
            <a:noFill/>
          </p:grpSpPr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161F2C16-D16B-4E77-A7C3-F034E339C8E3}"/>
                  </a:ext>
                </a:extLst>
              </p:cNvPr>
              <p:cNvSpPr/>
              <p:nvPr/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6384EDC3-48C8-4B4E-9475-A04F1DD7E3F6}"/>
                  </a:ext>
                </a:extLst>
              </p:cNvPr>
              <p:cNvSpPr/>
              <p:nvPr/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62DE50AA-70A1-42B0-9A48-90179EFB9F89}"/>
                  </a:ext>
                </a:extLst>
              </p:cNvPr>
              <p:cNvSpPr/>
              <p:nvPr/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B45B8FC7-7430-4175-B520-9EBD801FD290}"/>
                  </a:ext>
                </a:extLst>
              </p:cNvPr>
              <p:cNvSpPr/>
              <p:nvPr/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AB71D997-36EB-47F1-AA27-4D84A7630728}"/>
                  </a:ext>
                </a:extLst>
              </p:cNvPr>
              <p:cNvSpPr/>
              <p:nvPr/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37933934-0680-4A62-B61F-E3A67308AAD6}"/>
                  </a:ext>
                </a:extLst>
              </p:cNvPr>
              <p:cNvSpPr/>
              <p:nvPr/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E017FEEF-F8AC-41EC-ABC5-915B19B1AB9A}"/>
                  </a:ext>
                </a:extLst>
              </p:cNvPr>
              <p:cNvSpPr/>
              <p:nvPr/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70A86BE-FF1E-4233-818E-C14D21E7BA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37" name="Top Left">
            <a:extLst>
              <a:ext uri="{FF2B5EF4-FFF2-40B4-BE49-F238E27FC236}">
                <a16:creationId xmlns:a16="http://schemas.microsoft.com/office/drawing/2014/main" id="{A64EEEED-5E70-4887-BF25-521AD226CC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C91FCFBD-2F49-483C-B742-FF146DCA4F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2F0911B-F120-4420-AA06-AD353E1767EE}"/>
                </a:ext>
              </a:extLst>
            </p:cNvPr>
            <p:cNvSpPr/>
            <p:nvPr/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6F9966F6-9C92-4F47-B467-5A8E5ED4787D}"/>
                </a:ext>
              </a:extLst>
            </p:cNvPr>
            <p:cNvSpPr/>
            <p:nvPr/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C362B109-529A-404A-884A-8E710062A1A9}"/>
                </a:ext>
              </a:extLst>
            </p:cNvPr>
            <p:cNvSpPr/>
            <p:nvPr/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AE9B88E9-C70C-4258-B3BA-A8779F3BE493}"/>
                </a:ext>
              </a:extLst>
            </p:cNvPr>
            <p:cNvSpPr/>
            <p:nvPr/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6255D292-A4F0-46F0-9AB1-39848FAB066C}"/>
                </a:ext>
              </a:extLst>
            </p:cNvPr>
            <p:cNvSpPr/>
            <p:nvPr/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D52C09E6-F356-45FC-BD84-6DCA0DA0B6D9}"/>
                </a:ext>
              </a:extLst>
            </p:cNvPr>
            <p:cNvSpPr/>
            <p:nvPr/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578C025-F0CB-42E1-9FCA-C1FD0EF38FE3}"/>
                </a:ext>
              </a:extLst>
            </p:cNvPr>
            <p:cNvSpPr/>
            <p:nvPr/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46" name="Title 1">
            <a:extLst>
              <a:ext uri="{FF2B5EF4-FFF2-40B4-BE49-F238E27FC236}">
                <a16:creationId xmlns:a16="http://schemas.microsoft.com/office/drawing/2014/main" id="{56035778-0626-4342-AA4C-D8F9F76EE1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2" y="559813"/>
            <a:ext cx="4987809" cy="1664573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7" name="Content Placeholder 2">
            <a:extLst>
              <a:ext uri="{FF2B5EF4-FFF2-40B4-BE49-F238E27FC236}">
                <a16:creationId xmlns:a16="http://schemas.microsoft.com/office/drawing/2014/main" id="{9698C764-7CE3-448C-B388-39B815517E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5756" y="2384474"/>
            <a:ext cx="4987488" cy="37286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>
              <a:lnSpc>
                <a:spcPct val="110000"/>
              </a:lnSpc>
            </a:pPr>
            <a:r>
              <a:rPr lang="en-US" sz="1800"/>
              <a:t>Click to edit Master text styles</a:t>
            </a:r>
          </a:p>
        </p:txBody>
      </p:sp>
      <p:sp>
        <p:nvSpPr>
          <p:cNvPr id="62" name="Picture Placeholder 61">
            <a:extLst>
              <a:ext uri="{FF2B5EF4-FFF2-40B4-BE49-F238E27FC236}">
                <a16:creationId xmlns:a16="http://schemas.microsoft.com/office/drawing/2014/main" id="{75903FF3-B1FC-4719-8686-C6F5099E360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508749" y="862806"/>
            <a:ext cx="5132388" cy="5132388"/>
          </a:xfrm>
          <a:custGeom>
            <a:avLst/>
            <a:gdLst>
              <a:gd name="connsiteX0" fmla="*/ 2566194 w 5132388"/>
              <a:gd name="connsiteY0" fmla="*/ 0 h 5132388"/>
              <a:gd name="connsiteX1" fmla="*/ 5132388 w 5132388"/>
              <a:gd name="connsiteY1" fmla="*/ 2566194 h 5132388"/>
              <a:gd name="connsiteX2" fmla="*/ 2566194 w 5132388"/>
              <a:gd name="connsiteY2" fmla="*/ 5132388 h 5132388"/>
              <a:gd name="connsiteX3" fmla="*/ 0 w 5132388"/>
              <a:gd name="connsiteY3" fmla="*/ 2566194 h 5132388"/>
              <a:gd name="connsiteX4" fmla="*/ 2566194 w 5132388"/>
              <a:gd name="connsiteY4" fmla="*/ 0 h 5132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59" name="Date Placeholder 8">
            <a:extLst>
              <a:ext uri="{FF2B5EF4-FFF2-40B4-BE49-F238E27FC236}">
                <a16:creationId xmlns:a16="http://schemas.microsoft.com/office/drawing/2014/main" id="{A82599B9-EBEF-4011-9E38-FC40FF7B020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900" spc="200" baseline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/>
              <a:t>2/2/20XX</a:t>
            </a:r>
            <a:endParaRPr lang="en-US" dirty="0"/>
          </a:p>
        </p:txBody>
      </p:sp>
      <p:sp>
        <p:nvSpPr>
          <p:cNvPr id="60" name="Footer Placeholder 9">
            <a:extLst>
              <a:ext uri="{FF2B5EF4-FFF2-40B4-BE49-F238E27FC236}">
                <a16:creationId xmlns:a16="http://schemas.microsoft.com/office/drawing/2014/main" id="{851C129C-6681-4E11-B9FE-9F5FFF543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900" spc="200" baseline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1" name="Slide Number Placeholder 10">
            <a:extLst>
              <a:ext uri="{FF2B5EF4-FFF2-40B4-BE49-F238E27FC236}">
                <a16:creationId xmlns:a16="http://schemas.microsoft.com/office/drawing/2014/main" id="{DC6D20C1-D99F-47B0-B1F7-EA8101F8C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6000" y="6356350"/>
            <a:ext cx="1447800" cy="365125"/>
          </a:xfrm>
          <a:prstGeom prst="rect">
            <a:avLst/>
          </a:prstGeom>
        </p:spPr>
        <p:txBody>
          <a:bodyPr/>
          <a:lstStyle>
            <a:lvl1pPr algn="r">
              <a:defRPr sz="900" spc="200" baseline="0">
                <a:solidFill>
                  <a:schemeClr val="accent1"/>
                </a:solidFill>
                <a:effectLst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90276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Bottom Right">
            <a:extLst>
              <a:ext uri="{FF2B5EF4-FFF2-40B4-BE49-F238E27FC236}">
                <a16:creationId xmlns:a16="http://schemas.microsoft.com/office/drawing/2014/main" id="{562BD150-E869-44AC-B0E8-35618F795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FF918A15-3E7F-42BB-83AB-473EF76AB0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30" name="Graphic 157">
              <a:extLst>
                <a:ext uri="{FF2B5EF4-FFF2-40B4-BE49-F238E27FC236}">
                  <a16:creationId xmlns:a16="http://schemas.microsoft.com/office/drawing/2014/main" id="{1AA9D900-7A0C-4788-85E0-9329B727A1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8662740" y="3276601"/>
              <a:ext cx="3529260" cy="3581399"/>
              <a:chOff x="4114800" y="1423987"/>
              <a:chExt cx="3961542" cy="4007547"/>
            </a:xfrm>
            <a:noFill/>
          </p:grpSpPr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839D0A43-40DB-4967-BF0C-05CB54D3DF2C}"/>
                  </a:ext>
                </a:extLst>
              </p:cNvPr>
              <p:cNvSpPr/>
              <p:nvPr/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F6C7E54F-930C-4B8D-9CE6-DCC37269B132}"/>
                  </a:ext>
                </a:extLst>
              </p:cNvPr>
              <p:cNvSpPr/>
              <p:nvPr/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A4F6F66D-CC67-443B-9CB5-FFD695ED4518}"/>
                  </a:ext>
                </a:extLst>
              </p:cNvPr>
              <p:cNvSpPr/>
              <p:nvPr/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6B392295-CB7C-4805-B4B1-AC7531AC270A}"/>
                  </a:ext>
                </a:extLst>
              </p:cNvPr>
              <p:cNvSpPr/>
              <p:nvPr/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91ADCAAB-0B5C-4495-8D5D-32C87A21407D}"/>
                  </a:ext>
                </a:extLst>
              </p:cNvPr>
              <p:cNvSpPr/>
              <p:nvPr/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8F02E2A1-7B5F-4C33-98CD-98E24B61EFFB}"/>
                  </a:ext>
                </a:extLst>
              </p:cNvPr>
              <p:cNvSpPr/>
              <p:nvPr/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7577F4AD-5552-4A2F-A3FA-67834BF96FBE}"/>
                  </a:ext>
                </a:extLst>
              </p:cNvPr>
              <p:cNvSpPr/>
              <p:nvPr/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C17EE90C-247C-4F8E-9B86-BD7E31F126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2" name="Title 1">
            <a:extLst>
              <a:ext uri="{FF2B5EF4-FFF2-40B4-BE49-F238E27FC236}">
                <a16:creationId xmlns:a16="http://schemas.microsoft.com/office/drawing/2014/main" id="{985E1522-3C37-44A6-81DC-1BF369AF0B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6275" y="4098524"/>
            <a:ext cx="5996628" cy="2226076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 algn="l"/>
            <a:r>
              <a:rPr lang="en-US" sz="5400">
                <a:cs typeface="Posterama" panose="020B0504020200020000" pitchFamily="34" charset="0"/>
              </a:rPr>
              <a:t>Click to edit Master title style</a:t>
            </a:r>
            <a:endParaRPr lang="en-US" sz="5400" dirty="0">
              <a:cs typeface="Posterama" panose="020B0504020200020000" pitchFamily="34" charset="0"/>
            </a:endParaRPr>
          </a:p>
        </p:txBody>
      </p:sp>
      <p:sp>
        <p:nvSpPr>
          <p:cNvPr id="44" name="Subtitle 2">
            <a:extLst>
              <a:ext uri="{FF2B5EF4-FFF2-40B4-BE49-F238E27FC236}">
                <a16:creationId xmlns:a16="http://schemas.microsoft.com/office/drawing/2014/main" id="{5048357E-69C2-4F32-8C47-3D84340F61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85430" y="4085112"/>
            <a:ext cx="3997745" cy="2228758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10000"/>
              </a:lnSpc>
            </a:pPr>
            <a:r>
              <a:rPr lang="en-US" sz="2200">
                <a:cs typeface="Segoe UI Semilight" panose="020B0402040204020203" pitchFamily="34" charset="0"/>
              </a:rPr>
              <a:t>Click to edit Master subtitle style</a:t>
            </a:r>
            <a:endParaRPr lang="en-US" sz="2200" dirty="0">
              <a:cs typeface="Segoe UI Semilight" panose="020B0402040204020203" pitchFamily="34" charset="0"/>
            </a:endParaRPr>
          </a:p>
        </p:txBody>
      </p:sp>
      <p:sp>
        <p:nvSpPr>
          <p:cNvPr id="63" name="Date Placeholder 8">
            <a:extLst>
              <a:ext uri="{FF2B5EF4-FFF2-40B4-BE49-F238E27FC236}">
                <a16:creationId xmlns:a16="http://schemas.microsoft.com/office/drawing/2014/main" id="{0CB3C12F-97EC-48F0-B4FC-924D91ECF3A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900" spc="200" baseline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/>
              <a:t>2/2/20XX</a:t>
            </a:r>
            <a:endParaRPr lang="en-US" dirty="0"/>
          </a:p>
        </p:txBody>
      </p:sp>
      <p:sp>
        <p:nvSpPr>
          <p:cNvPr id="64" name="Footer Placeholder 9">
            <a:extLst>
              <a:ext uri="{FF2B5EF4-FFF2-40B4-BE49-F238E27FC236}">
                <a16:creationId xmlns:a16="http://schemas.microsoft.com/office/drawing/2014/main" id="{E3780E67-8AD7-4AB6-880C-281395A8E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900" spc="200" baseline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5" name="Slide Number Placeholder 10">
            <a:extLst>
              <a:ext uri="{FF2B5EF4-FFF2-40B4-BE49-F238E27FC236}">
                <a16:creationId xmlns:a16="http://schemas.microsoft.com/office/drawing/2014/main" id="{28F5F854-E7C5-4C18-A6E1-ECEF9BDE5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6000" y="6356350"/>
            <a:ext cx="1447800" cy="365125"/>
          </a:xfrm>
          <a:prstGeom prst="rect">
            <a:avLst/>
          </a:prstGeom>
        </p:spPr>
        <p:txBody>
          <a:bodyPr/>
          <a:lstStyle>
            <a:lvl1pPr algn="r">
              <a:defRPr sz="900" spc="200" baseline="0">
                <a:solidFill>
                  <a:schemeClr val="accent1"/>
                </a:solidFill>
                <a:effectLst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9" name="Picture Placeholder 68">
            <a:extLst>
              <a:ext uri="{FF2B5EF4-FFF2-40B4-BE49-F238E27FC236}">
                <a16:creationId xmlns:a16="http://schemas.microsoft.com/office/drawing/2014/main" id="{22FBEE11-58B3-429A-8DAC-6A64A613383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19842" y="0"/>
            <a:ext cx="11084189" cy="3854030"/>
          </a:xfrm>
          <a:custGeom>
            <a:avLst/>
            <a:gdLst>
              <a:gd name="connsiteX0" fmla="*/ 0 w 11084189"/>
              <a:gd name="connsiteY0" fmla="*/ 0 h 3854030"/>
              <a:gd name="connsiteX1" fmla="*/ 11084189 w 11084189"/>
              <a:gd name="connsiteY1" fmla="*/ 0 h 3854030"/>
              <a:gd name="connsiteX2" fmla="*/ 11061525 w 11084189"/>
              <a:gd name="connsiteY2" fmla="*/ 105743 h 3854030"/>
              <a:gd name="connsiteX3" fmla="*/ 5542094 w 11084189"/>
              <a:gd name="connsiteY3" fmla="*/ 3854030 h 3854030"/>
              <a:gd name="connsiteX4" fmla="*/ 22663 w 11084189"/>
              <a:gd name="connsiteY4" fmla="*/ 105743 h 38540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084189" h="3854030">
                <a:moveTo>
                  <a:pt x="0" y="0"/>
                </a:moveTo>
                <a:lnTo>
                  <a:pt x="11084189" y="0"/>
                </a:lnTo>
                <a:lnTo>
                  <a:pt x="11061525" y="105743"/>
                </a:lnTo>
                <a:cubicBezTo>
                  <a:pt x="10536186" y="2244886"/>
                  <a:pt x="8264668" y="3854030"/>
                  <a:pt x="5542094" y="3854030"/>
                </a:cubicBezTo>
                <a:cubicBezTo>
                  <a:pt x="2819520" y="3854030"/>
                  <a:pt x="548002" y="2244886"/>
                  <a:pt x="22663" y="105743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Insert photo here</a:t>
            </a:r>
          </a:p>
        </p:txBody>
      </p:sp>
      <p:grpSp>
        <p:nvGrpSpPr>
          <p:cNvPr id="14" name="Top Left">
            <a:extLst>
              <a:ext uri="{FF2B5EF4-FFF2-40B4-BE49-F238E27FC236}">
                <a16:creationId xmlns:a16="http://schemas.microsoft.com/office/drawing/2014/main" id="{33360105-7353-4ECE-84E2-90AB638A3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49" y="15178"/>
            <a:ext cx="2198951" cy="3331254"/>
            <a:chOff x="10849" y="15178"/>
            <a:chExt cx="2198951" cy="3331254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D5AB2A0-6800-4AD4-A205-3E8C1112BC30}"/>
                </a:ext>
              </a:extLst>
            </p:cNvPr>
            <p:cNvSpPr/>
            <p:nvPr/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2B26919-92C3-4374-AE4E-4317D65064C0}"/>
                </a:ext>
              </a:extLst>
            </p:cNvPr>
            <p:cNvSpPr/>
            <p:nvPr/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46716C0-CAC5-41FA-B385-EBA8AFFDF128}"/>
                </a:ext>
              </a:extLst>
            </p:cNvPr>
            <p:cNvSpPr/>
            <p:nvPr/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E7C1332-4CF7-41C1-ACC4-6C23744D478F}"/>
                </a:ext>
              </a:extLst>
            </p:cNvPr>
            <p:cNvSpPr/>
            <p:nvPr/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2C35C136-D3C6-42F1-840C-EE7B2BA3776E}"/>
                </a:ext>
              </a:extLst>
            </p:cNvPr>
            <p:cNvSpPr/>
            <p:nvPr/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BF98CB80-2DAC-44B7-B719-6DF8BC2DBB91}"/>
                </a:ext>
              </a:extLst>
            </p:cNvPr>
            <p:cNvSpPr/>
            <p:nvPr/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F0613FF3-B071-4C0E-B6E7-6815CCCC403A}"/>
                </a:ext>
              </a:extLst>
            </p:cNvPr>
            <p:cNvSpPr/>
            <p:nvPr/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2" name="Cross">
            <a:extLst>
              <a:ext uri="{FF2B5EF4-FFF2-40B4-BE49-F238E27FC236}">
                <a16:creationId xmlns:a16="http://schemas.microsoft.com/office/drawing/2014/main" id="{54409833-5EAC-4A40-B5BB-DE8282DD8E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48476" y="143843"/>
            <a:ext cx="118872" cy="118872"/>
            <a:chOff x="1175347" y="3733800"/>
            <a:chExt cx="118872" cy="118872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7B9F7703-741D-4FB8-8620-F3BBFF5A0157}"/>
                </a:ext>
              </a:extLst>
            </p:cNvPr>
            <p:cNvCxnSpPr>
              <a:cxnSpLocks/>
            </p:cNvCxnSpPr>
            <p:nvPr/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C34E00B-1518-4EAC-A170-4D2B5C23FB64}"/>
                </a:ext>
              </a:extLst>
            </p:cNvPr>
            <p:cNvCxnSpPr>
              <a:cxnSpLocks/>
            </p:cNvCxnSpPr>
            <p:nvPr/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5" name="Cross">
            <a:extLst>
              <a:ext uri="{FF2B5EF4-FFF2-40B4-BE49-F238E27FC236}">
                <a16:creationId xmlns:a16="http://schemas.microsoft.com/office/drawing/2014/main" id="{CFFED490-4247-4E3E-8A2E-5AF8A14E68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400876" y="296243"/>
            <a:ext cx="118872" cy="118872"/>
            <a:chOff x="1175347" y="3733800"/>
            <a:chExt cx="118872" cy="118872"/>
          </a:xfrm>
        </p:grpSpPr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FA378251-A149-4A27-9D43-C6E87A300F23}"/>
                </a:ext>
              </a:extLst>
            </p:cNvPr>
            <p:cNvCxnSpPr>
              <a:cxnSpLocks/>
            </p:cNvCxnSpPr>
            <p:nvPr/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37ADD3F7-FA3D-4A72-B8B3-3FCBBFCB0ACF}"/>
                </a:ext>
              </a:extLst>
            </p:cNvPr>
            <p:cNvCxnSpPr>
              <a:cxnSpLocks/>
            </p:cNvCxnSpPr>
            <p:nvPr/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04592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Top left">
            <a:extLst>
              <a:ext uri="{FF2B5EF4-FFF2-40B4-BE49-F238E27FC236}">
                <a16:creationId xmlns:a16="http://schemas.microsoft.com/office/drawing/2014/main" id="{58A4F778-D8DF-42FD-B154-2F4B2C2028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80793C3B-AAD0-4446-A423-B0EB8EE2AA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57344207-297F-4959-8A55-69CE467B3CBD}"/>
                </a:ext>
              </a:extLst>
            </p:cNvPr>
            <p:cNvSpPr/>
            <p:nvPr/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0479A031-8D8F-4167-9AC1-FF9067577187}"/>
                </a:ext>
              </a:extLst>
            </p:cNvPr>
            <p:cNvSpPr/>
            <p:nvPr/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2530E3E1-76BD-4378-9E7C-7302E4B84D71}"/>
                </a:ext>
              </a:extLst>
            </p:cNvPr>
            <p:cNvSpPr/>
            <p:nvPr/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D8C42F67-50FC-4C12-B07D-7FD30B62543B}"/>
                </a:ext>
              </a:extLst>
            </p:cNvPr>
            <p:cNvSpPr/>
            <p:nvPr/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C3AD1C10-DF74-4C65-AF7B-89386448D4EA}"/>
                </a:ext>
              </a:extLst>
            </p:cNvPr>
            <p:cNvSpPr/>
            <p:nvPr/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2D9D2C3-0C72-4401-8548-E2CACA3C95C5}"/>
                </a:ext>
              </a:extLst>
            </p:cNvPr>
            <p:cNvSpPr/>
            <p:nvPr/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3142937-438B-42B5-8B58-B26BD92F1544}"/>
                </a:ext>
              </a:extLst>
            </p:cNvPr>
            <p:cNvSpPr/>
            <p:nvPr/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AE9F08BF-E500-4B58-9AA3-B4517E83CE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40" name="Bottom Right">
            <a:extLst>
              <a:ext uri="{FF2B5EF4-FFF2-40B4-BE49-F238E27FC236}">
                <a16:creationId xmlns:a16="http://schemas.microsoft.com/office/drawing/2014/main" id="{6DE93ED8-FDE6-418E-A743-2B368C71F3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41" name="Graphic 157">
              <a:extLst>
                <a:ext uri="{FF2B5EF4-FFF2-40B4-BE49-F238E27FC236}">
                  <a16:creationId xmlns:a16="http://schemas.microsoft.com/office/drawing/2014/main" id="{25190812-FA8A-4CB5-85A8-5DDFF8C94B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8662740" y="3276601"/>
              <a:ext cx="3529260" cy="3581399"/>
              <a:chOff x="4114800" y="1423987"/>
              <a:chExt cx="3961542" cy="4007547"/>
            </a:xfrm>
            <a:noFill/>
          </p:grpSpPr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71F1284C-D9B2-48EC-BDCE-6CF4C076ECB9}"/>
                  </a:ext>
                </a:extLst>
              </p:cNvPr>
              <p:cNvSpPr/>
              <p:nvPr/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DFDF02DB-02A4-4942-BD34-3F4903DA12A6}"/>
                  </a:ext>
                </a:extLst>
              </p:cNvPr>
              <p:cNvSpPr/>
              <p:nvPr/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739432B6-8074-4F72-BB48-F48015CAE048}"/>
                  </a:ext>
                </a:extLst>
              </p:cNvPr>
              <p:cNvSpPr/>
              <p:nvPr/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A017DF18-3257-471E-AFD3-39EB68FE2DF2}"/>
                  </a:ext>
                </a:extLst>
              </p:cNvPr>
              <p:cNvSpPr/>
              <p:nvPr/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A7360442-04D2-49F1-BBE1-ED7C5CA0FF1A}"/>
                  </a:ext>
                </a:extLst>
              </p:cNvPr>
              <p:cNvSpPr/>
              <p:nvPr/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8937ECC2-1561-4705-919F-243AFFCE8437}"/>
                  </a:ext>
                </a:extLst>
              </p:cNvPr>
              <p:cNvSpPr/>
              <p:nvPr/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7AF7D52A-2FC7-4627-955A-6CB0E5E7ABFD}"/>
                  </a:ext>
                </a:extLst>
              </p:cNvPr>
              <p:cNvSpPr/>
              <p:nvPr/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B3C81E55-0711-4E01-975D-4649E53C86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63" name="Title 1">
            <a:extLst>
              <a:ext uri="{FF2B5EF4-FFF2-40B4-BE49-F238E27FC236}">
                <a16:creationId xmlns:a16="http://schemas.microsoft.com/office/drawing/2014/main" id="{8782B20B-E447-47CC-93DB-B076EACC77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2" y="559813"/>
            <a:ext cx="5605358" cy="1664573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5" name="Text Placeholder 37">
            <a:extLst>
              <a:ext uri="{FF2B5EF4-FFF2-40B4-BE49-F238E27FC236}">
                <a16:creationId xmlns:a16="http://schemas.microsoft.com/office/drawing/2014/main" id="{D5185B59-89FE-4275-B159-E5FEA474B46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195452" y="2384474"/>
            <a:ext cx="5608088" cy="3785763"/>
          </a:xfrm>
          <a:prstGeom prst="rect">
            <a:avLst/>
          </a:prstGeom>
        </p:spPr>
        <p:txBody>
          <a:bodyPr/>
          <a:lstStyle>
            <a:lvl1pPr marL="457200" indent="-457200">
              <a:lnSpc>
                <a:spcPct val="100000"/>
              </a:lnSpc>
              <a:buFont typeface="Avenir Next LT Pro" panose="020B0504020202020204" pitchFamily="34" charset="0"/>
              <a:buChar char="+"/>
              <a:defRPr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1" name="Picture Placeholder 2">
            <a:extLst>
              <a:ext uri="{FF2B5EF4-FFF2-40B4-BE49-F238E27FC236}">
                <a16:creationId xmlns:a16="http://schemas.microsoft.com/office/drawing/2014/main" id="{9079FD8C-6441-4214-93DC-E9E3BB41589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172325" y="558800"/>
            <a:ext cx="4818063" cy="277971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62" name="Picture Placeholder 59">
            <a:extLst>
              <a:ext uri="{FF2B5EF4-FFF2-40B4-BE49-F238E27FC236}">
                <a16:creationId xmlns:a16="http://schemas.microsoft.com/office/drawing/2014/main" id="{8BDEDA7F-304A-4A6E-8DB7-B842B551B24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169150" y="3503613"/>
            <a:ext cx="4818063" cy="26666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57" name="Date Placeholder 8">
            <a:extLst>
              <a:ext uri="{FF2B5EF4-FFF2-40B4-BE49-F238E27FC236}">
                <a16:creationId xmlns:a16="http://schemas.microsoft.com/office/drawing/2014/main" id="{786FFFB1-44AF-407C-A246-5AC9C17D34E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900" spc="200" baseline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/>
              <a:t>2/2/20XX</a:t>
            </a:r>
            <a:endParaRPr lang="en-US" dirty="0"/>
          </a:p>
        </p:txBody>
      </p:sp>
      <p:sp>
        <p:nvSpPr>
          <p:cNvPr id="58" name="Footer Placeholder 9">
            <a:extLst>
              <a:ext uri="{FF2B5EF4-FFF2-40B4-BE49-F238E27FC236}">
                <a16:creationId xmlns:a16="http://schemas.microsoft.com/office/drawing/2014/main" id="{556011BF-48D6-437C-A8D4-087E1EB7B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900" spc="200" baseline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9" name="Slide Number Placeholder 10">
            <a:extLst>
              <a:ext uri="{FF2B5EF4-FFF2-40B4-BE49-F238E27FC236}">
                <a16:creationId xmlns:a16="http://schemas.microsoft.com/office/drawing/2014/main" id="{975D7D2C-6BE7-4A0B-B546-9C9CE46F8A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6000" y="6356350"/>
            <a:ext cx="1447800" cy="365125"/>
          </a:xfrm>
          <a:prstGeom prst="rect">
            <a:avLst/>
          </a:prstGeom>
        </p:spPr>
        <p:txBody>
          <a:bodyPr/>
          <a:lstStyle>
            <a:lvl1pPr algn="r">
              <a:defRPr sz="900" spc="200" baseline="0">
                <a:solidFill>
                  <a:schemeClr val="accent1"/>
                </a:solidFill>
                <a:effectLst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6486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Bottom Right">
            <a:extLst>
              <a:ext uri="{FF2B5EF4-FFF2-40B4-BE49-F238E27FC236}">
                <a16:creationId xmlns:a16="http://schemas.microsoft.com/office/drawing/2014/main" id="{E111E959-AE2E-40A4-98AD-7D52A1959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18" name="Graphic 157">
              <a:extLst>
                <a:ext uri="{FF2B5EF4-FFF2-40B4-BE49-F238E27FC236}">
                  <a16:creationId xmlns:a16="http://schemas.microsoft.com/office/drawing/2014/main" id="{0908BA80-B05F-4958-9382-A0D941024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8662740" y="3276601"/>
              <a:ext cx="3529260" cy="3581399"/>
              <a:chOff x="4114800" y="1423987"/>
              <a:chExt cx="3961542" cy="4007547"/>
            </a:xfrm>
            <a:noFill/>
          </p:grpSpPr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75B7426F-B5A6-48C2-AA98-B1B4903DB48A}"/>
                  </a:ext>
                </a:extLst>
              </p:cNvPr>
              <p:cNvSpPr/>
              <p:nvPr/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46088CEA-297B-452F-B8C9-4FE4B30AD863}"/>
                  </a:ext>
                </a:extLst>
              </p:cNvPr>
              <p:cNvSpPr/>
              <p:nvPr/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00A58A3D-F03E-45B2-B6F2-3B23998696AD}"/>
                  </a:ext>
                </a:extLst>
              </p:cNvPr>
              <p:cNvSpPr/>
              <p:nvPr/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74551D63-42D8-4E16-B803-BCDF887E3BA8}"/>
                  </a:ext>
                </a:extLst>
              </p:cNvPr>
              <p:cNvSpPr/>
              <p:nvPr/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D32D482B-70A4-4367-9129-156A4E10BA2D}"/>
                  </a:ext>
                </a:extLst>
              </p:cNvPr>
              <p:cNvSpPr/>
              <p:nvPr/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403B5FA3-C7DC-40A8-903C-5CEB2D9F39F9}"/>
                  </a:ext>
                </a:extLst>
              </p:cNvPr>
              <p:cNvSpPr/>
              <p:nvPr/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C18C48C9-D302-4DF3-9905-1C77DADBB06D}"/>
                  </a:ext>
                </a:extLst>
              </p:cNvPr>
              <p:cNvSpPr/>
              <p:nvPr/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31D0B3BD-DDF6-4C74-88B5-F16A89D415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64" name="Top Left">
            <a:extLst>
              <a:ext uri="{FF2B5EF4-FFF2-40B4-BE49-F238E27FC236}">
                <a16:creationId xmlns:a16="http://schemas.microsoft.com/office/drawing/2014/main" id="{8087FF2B-AA37-46BB-98C5-51A0DBC1CD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6EA10B1-B913-4692-AC3E-121374FD78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2B1778E-37F1-4D06-A0C1-E121F48AB542}"/>
                </a:ext>
              </a:extLst>
            </p:cNvPr>
            <p:cNvSpPr/>
            <p:nvPr/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65F5AAFE-F598-42CC-8D85-36011CE9D145}"/>
                </a:ext>
              </a:extLst>
            </p:cNvPr>
            <p:cNvSpPr/>
            <p:nvPr/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6D3678A3-EBA1-461E-B7FE-B58776C95CD3}"/>
                </a:ext>
              </a:extLst>
            </p:cNvPr>
            <p:cNvSpPr/>
            <p:nvPr/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B8543F0A-65E2-4F14-975F-3AA8B5B17417}"/>
                </a:ext>
              </a:extLst>
            </p:cNvPr>
            <p:cNvSpPr/>
            <p:nvPr/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A6925965-04E0-4184-8AE3-0FFE4EF318F3}"/>
                </a:ext>
              </a:extLst>
            </p:cNvPr>
            <p:cNvSpPr/>
            <p:nvPr/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C725961F-048D-4994-8055-83DE34C83663}"/>
                </a:ext>
              </a:extLst>
            </p:cNvPr>
            <p:cNvSpPr/>
            <p:nvPr/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00656CFD-98C0-4307-A549-3341C5CFFB78}"/>
                </a:ext>
              </a:extLst>
            </p:cNvPr>
            <p:cNvSpPr/>
            <p:nvPr/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0E66F049-1B70-4977-BDD1-C26AD9880F6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75531" y="158840"/>
            <a:ext cx="4790032" cy="2779466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120000"/>
              </a:lnSpc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9" name="Text Placeholder 97">
            <a:extLst>
              <a:ext uri="{FF2B5EF4-FFF2-40B4-BE49-F238E27FC236}">
                <a16:creationId xmlns:a16="http://schemas.microsoft.com/office/drawing/2014/main" id="{7018E2A7-B977-427A-AFCB-3A4836EB4DE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064947" y="168275"/>
            <a:ext cx="4790032" cy="2632256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0" name="Picture Placeholder 86">
            <a:extLst>
              <a:ext uri="{FF2B5EF4-FFF2-40B4-BE49-F238E27FC236}">
                <a16:creationId xmlns:a16="http://schemas.microsoft.com/office/drawing/2014/main" id="{ED450ADD-E6EC-4121-B563-F50E064A497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98741" y="2938306"/>
            <a:ext cx="11812017" cy="39159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91" name="Date Placeholder 8">
            <a:extLst>
              <a:ext uri="{FF2B5EF4-FFF2-40B4-BE49-F238E27FC236}">
                <a16:creationId xmlns:a16="http://schemas.microsoft.com/office/drawing/2014/main" id="{9DDE65E2-ADF9-4ECD-93DA-3242E5FF3409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900" spc="2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2/2/20XX</a:t>
            </a:r>
            <a:endParaRPr lang="en-US" dirty="0"/>
          </a:p>
        </p:txBody>
      </p:sp>
      <p:sp>
        <p:nvSpPr>
          <p:cNvPr id="92" name="Footer Placeholder 9">
            <a:extLst>
              <a:ext uri="{FF2B5EF4-FFF2-40B4-BE49-F238E27FC236}">
                <a16:creationId xmlns:a16="http://schemas.microsoft.com/office/drawing/2014/main" id="{5B7FAD18-E3EE-4498-AEAC-7217CE6DA76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900" spc="2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3" name="Slide Number Placeholder 10">
            <a:extLst>
              <a:ext uri="{FF2B5EF4-FFF2-40B4-BE49-F238E27FC236}">
                <a16:creationId xmlns:a16="http://schemas.microsoft.com/office/drawing/2014/main" id="{5894C940-55FC-4B08-99A8-DD2254FABCA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9906000" y="6356350"/>
            <a:ext cx="1447800" cy="365125"/>
          </a:xfrm>
          <a:prstGeom prst="rect">
            <a:avLst/>
          </a:prstGeom>
        </p:spPr>
        <p:txBody>
          <a:bodyPr/>
          <a:lstStyle>
            <a:lvl1pPr algn="r">
              <a:defRPr sz="900" spc="2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4194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Bottom Right">
            <a:extLst>
              <a:ext uri="{FF2B5EF4-FFF2-40B4-BE49-F238E27FC236}">
                <a16:creationId xmlns:a16="http://schemas.microsoft.com/office/drawing/2014/main" id="{B023FEDE-FD35-413E-A6E6-2F36BD0D10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974976" y="3278144"/>
            <a:ext cx="4211600" cy="3581399"/>
            <a:chOff x="7980400" y="3276601"/>
            <a:chExt cx="4211600" cy="3581399"/>
          </a:xfrm>
        </p:grpSpPr>
        <p:grpSp>
          <p:nvGrpSpPr>
            <p:cNvPr id="23" name="Graphic 157">
              <a:extLst>
                <a:ext uri="{FF2B5EF4-FFF2-40B4-BE49-F238E27FC236}">
                  <a16:creationId xmlns:a16="http://schemas.microsoft.com/office/drawing/2014/main" id="{F296456E-2618-4FC5-BBF1-98139316B9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8662740" y="3276601"/>
              <a:ext cx="3529260" cy="3581397"/>
              <a:chOff x="4114800" y="1423987"/>
              <a:chExt cx="3961542" cy="4007547"/>
            </a:xfrm>
            <a:noFill/>
          </p:grpSpPr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7BF8EDC0-C078-4225-BC74-92C170331E38}"/>
                  </a:ext>
                </a:extLst>
              </p:cNvPr>
              <p:cNvSpPr/>
              <p:nvPr/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CD11E24B-6171-4BA5-9124-771EEDEA4B01}"/>
                  </a:ext>
                </a:extLst>
              </p:cNvPr>
              <p:cNvSpPr/>
              <p:nvPr/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C6B79974-93CA-440A-90D6-341091F806E7}"/>
                  </a:ext>
                </a:extLst>
              </p:cNvPr>
              <p:cNvSpPr/>
              <p:nvPr/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DC593E8A-F480-4181-9BFA-78603CBA776D}"/>
                  </a:ext>
                </a:extLst>
              </p:cNvPr>
              <p:cNvSpPr/>
              <p:nvPr/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73032549-12BB-4057-B2CF-E2C2F6B5ABE5}"/>
                  </a:ext>
                </a:extLst>
              </p:cNvPr>
              <p:cNvSpPr/>
              <p:nvPr/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73798276-B98D-42F7-AF59-B30CDDB4C987}"/>
                  </a:ext>
                </a:extLst>
              </p:cNvPr>
              <p:cNvSpPr/>
              <p:nvPr/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E548A05F-8BF4-489F-9169-CDD749ADB38E}"/>
                  </a:ext>
                </a:extLst>
              </p:cNvPr>
              <p:cNvSpPr/>
              <p:nvPr/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</p:grp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987E2E0-CC03-4A51-9ADC-3A8F0F8146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grpSp>
        <p:nvGrpSpPr>
          <p:cNvPr id="4" name="Top left">
            <a:extLst>
              <a:ext uri="{FF2B5EF4-FFF2-40B4-BE49-F238E27FC236}">
                <a16:creationId xmlns:a16="http://schemas.microsoft.com/office/drawing/2014/main" id="{F971CDD8-150B-43CA-B0B4-453E99E546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425" y="-1543"/>
            <a:ext cx="2198951" cy="3349518"/>
            <a:chOff x="10849" y="-3086"/>
            <a:chExt cx="2198951" cy="3349518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83FB31C0-83A2-4CA9-9E10-759376BB8F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F7AD3F4D-9E8E-4CDB-8839-1190B87F504B}"/>
                </a:ext>
              </a:extLst>
            </p:cNvPr>
            <p:cNvSpPr/>
            <p:nvPr/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1C05B4CB-A75C-4E77-9C9C-E85054415485}"/>
                </a:ext>
              </a:extLst>
            </p:cNvPr>
            <p:cNvSpPr/>
            <p:nvPr/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6F2C58A-0001-4403-961A-8D72894A87EB}"/>
                </a:ext>
              </a:extLst>
            </p:cNvPr>
            <p:cNvSpPr/>
            <p:nvPr/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9666267-BD43-43DF-B0BB-96735BF82B20}"/>
                </a:ext>
              </a:extLst>
            </p:cNvPr>
            <p:cNvSpPr/>
            <p:nvPr/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B7B6C40E-1E26-456A-98BF-FD02DE25BBBF}"/>
                </a:ext>
              </a:extLst>
            </p:cNvPr>
            <p:cNvSpPr/>
            <p:nvPr/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E9DD0F3-80C9-4BAD-BE68-DF9B78B367FC}"/>
                </a:ext>
              </a:extLst>
            </p:cNvPr>
            <p:cNvSpPr/>
            <p:nvPr/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D374254-F113-4FB1-A938-2CBE5B375587}"/>
                </a:ext>
              </a:extLst>
            </p:cNvPr>
            <p:cNvSpPr/>
            <p:nvPr/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13" name="Title 1">
            <a:extLst>
              <a:ext uri="{FF2B5EF4-FFF2-40B4-BE49-F238E27FC236}">
                <a16:creationId xmlns:a16="http://schemas.microsoft.com/office/drawing/2014/main" id="{2C91688C-CA2F-423F-87BC-5CF5F4A66A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5653" y="744909"/>
            <a:ext cx="5581561" cy="3155419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pPr algn="l"/>
            <a:r>
              <a:rPr lang="en-US" sz="5400">
                <a:cs typeface="Posterama" panose="020B0504020200020000" pitchFamily="34" charset="0"/>
              </a:rPr>
              <a:t>Click to edit Master title style</a:t>
            </a:r>
            <a:endParaRPr lang="en-US" sz="5400" dirty="0">
              <a:cs typeface="Posterama" panose="020B0504020200020000" pitchFamily="34" charset="0"/>
            </a:endParaRPr>
          </a:p>
        </p:txBody>
      </p:sp>
      <p:grpSp>
        <p:nvGrpSpPr>
          <p:cNvPr id="28" name="Cross">
            <a:extLst>
              <a:ext uri="{FF2B5EF4-FFF2-40B4-BE49-F238E27FC236}">
                <a16:creationId xmlns:a16="http://schemas.microsoft.com/office/drawing/2014/main" id="{DE90EA9D-D33A-4461-8A51-988087AEC6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948013" y="3330979"/>
            <a:ext cx="118872" cy="118872"/>
            <a:chOff x="1175347" y="3733800"/>
            <a:chExt cx="118872" cy="118872"/>
          </a:xfrm>
        </p:grpSpPr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F7119486-F5DF-4CAA-A71E-2861F2CBECF7}"/>
                </a:ext>
              </a:extLst>
            </p:cNvPr>
            <p:cNvCxnSpPr>
              <a:cxnSpLocks/>
            </p:cNvCxnSpPr>
            <p:nvPr/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2C858657-F484-4466-8AFB-7FAD2E65B72F}"/>
                </a:ext>
              </a:extLst>
            </p:cNvPr>
            <p:cNvCxnSpPr>
              <a:cxnSpLocks/>
            </p:cNvCxnSpPr>
            <p:nvPr/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39" name="Text Placeholder 37">
            <a:extLst>
              <a:ext uri="{FF2B5EF4-FFF2-40B4-BE49-F238E27FC236}">
                <a16:creationId xmlns:a16="http://schemas.microsoft.com/office/drawing/2014/main" id="{98D12C8B-CC26-42CF-A68C-CF06CCA79DB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12825" y="4075113"/>
            <a:ext cx="5581650" cy="20542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E3C5E9AD-97DA-438E-9830-992F9CA586B4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632018" y="920426"/>
            <a:ext cx="2478719" cy="4957437"/>
          </a:xfrm>
          <a:custGeom>
            <a:avLst/>
            <a:gdLst>
              <a:gd name="connsiteX0" fmla="*/ 2478719 w 2478719"/>
              <a:gd name="connsiteY0" fmla="*/ 0 h 4957437"/>
              <a:gd name="connsiteX1" fmla="*/ 2478719 w 2478719"/>
              <a:gd name="connsiteY1" fmla="*/ 4957437 h 4957437"/>
              <a:gd name="connsiteX2" fmla="*/ 0 w 2478719"/>
              <a:gd name="connsiteY2" fmla="*/ 2478719 h 4957437"/>
              <a:gd name="connsiteX3" fmla="*/ 2478719 w 2478719"/>
              <a:gd name="connsiteY3" fmla="*/ 0 h 4957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78719" h="4957437">
                <a:moveTo>
                  <a:pt x="2478719" y="0"/>
                </a:moveTo>
                <a:lnTo>
                  <a:pt x="2478719" y="4957437"/>
                </a:lnTo>
                <a:cubicBezTo>
                  <a:pt x="1109777" y="4957437"/>
                  <a:pt x="0" y="3847661"/>
                  <a:pt x="0" y="2478719"/>
                </a:cubicBezTo>
                <a:cubicBezTo>
                  <a:pt x="0" y="1109777"/>
                  <a:pt x="1109777" y="0"/>
                  <a:pt x="2478719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45" name="Picture Placeholder 44">
            <a:extLst>
              <a:ext uri="{FF2B5EF4-FFF2-40B4-BE49-F238E27FC236}">
                <a16:creationId xmlns:a16="http://schemas.microsoft.com/office/drawing/2014/main" id="{29CDCB5D-3CB9-4A05-9109-F46C1FEB08B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9244935" y="920815"/>
            <a:ext cx="2410165" cy="2410165"/>
          </a:xfrm>
          <a:custGeom>
            <a:avLst/>
            <a:gdLst>
              <a:gd name="connsiteX0" fmla="*/ 0 w 2410165"/>
              <a:gd name="connsiteY0" fmla="*/ 0 h 2410165"/>
              <a:gd name="connsiteX1" fmla="*/ 2410165 w 2410165"/>
              <a:gd name="connsiteY1" fmla="*/ 2410165 h 2410165"/>
              <a:gd name="connsiteX2" fmla="*/ 0 w 2410165"/>
              <a:gd name="connsiteY2" fmla="*/ 2410165 h 2410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10165" h="2410165">
                <a:moveTo>
                  <a:pt x="0" y="0"/>
                </a:moveTo>
                <a:cubicBezTo>
                  <a:pt x="1331082" y="0"/>
                  <a:pt x="2410165" y="1079083"/>
                  <a:pt x="2410165" y="2410165"/>
                </a:cubicBezTo>
                <a:lnTo>
                  <a:pt x="0" y="2410165"/>
                </a:lnTo>
                <a:close/>
              </a:path>
            </a:pathLst>
          </a:custGeom>
        </p:spPr>
        <p:txBody>
          <a:bodyPr wrap="square" anchor="b">
            <a:no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to</a:t>
            </a:r>
          </a:p>
          <a:p>
            <a:r>
              <a:rPr lang="en-US" dirty="0"/>
              <a:t>add photo</a:t>
            </a:r>
          </a:p>
        </p:txBody>
      </p:sp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C1949CC4-76B8-4D86-AF8E-6201557DC29D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244934" y="3471379"/>
            <a:ext cx="2410165" cy="2406483"/>
          </a:xfrm>
          <a:custGeom>
            <a:avLst/>
            <a:gdLst>
              <a:gd name="connsiteX0" fmla="*/ 0 w 2410165"/>
              <a:gd name="connsiteY0" fmla="*/ 0 h 2406483"/>
              <a:gd name="connsiteX1" fmla="*/ 2410165 w 2410165"/>
              <a:gd name="connsiteY1" fmla="*/ 0 h 2406483"/>
              <a:gd name="connsiteX2" fmla="*/ 0 w 2410165"/>
              <a:gd name="connsiteY2" fmla="*/ 2406483 h 2406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10165" h="2406483">
                <a:moveTo>
                  <a:pt x="0" y="0"/>
                </a:moveTo>
                <a:lnTo>
                  <a:pt x="2410165" y="0"/>
                </a:lnTo>
                <a:cubicBezTo>
                  <a:pt x="2410165" y="1329048"/>
                  <a:pt x="1331082" y="2406483"/>
                  <a:pt x="0" y="2406483"/>
                </a:cubicBezTo>
                <a:close/>
              </a:path>
            </a:pathLst>
          </a:custGeom>
        </p:spPr>
        <p:txBody>
          <a:bodyPr wrap="square" anchor="t">
            <a:no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to</a:t>
            </a:r>
          </a:p>
          <a:p>
            <a:r>
              <a:rPr lang="en-US" dirty="0"/>
              <a:t>add photo</a:t>
            </a:r>
          </a:p>
        </p:txBody>
      </p:sp>
    </p:spTree>
    <p:extLst>
      <p:ext uri="{BB962C8B-B14F-4D97-AF65-F5344CB8AC3E}">
        <p14:creationId xmlns:p14="http://schemas.microsoft.com/office/powerpoint/2010/main" val="37557528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" name="Rectangle 1">
            <a:extLst>
              <a:ext uri="{FF2B5EF4-FFF2-40B4-BE49-F238E27FC236}">
                <a16:creationId xmlns:a16="http://schemas.microsoft.com/office/drawing/2014/main" id="{1225C57A-6BA3-4E88-81DB-F98A7E8F9C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4F9A67F-2D88-49BB-87D0-5430BD24E5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4" name="Top left">
            <a:extLst>
              <a:ext uri="{FF2B5EF4-FFF2-40B4-BE49-F238E27FC236}">
                <a16:creationId xmlns:a16="http://schemas.microsoft.com/office/drawing/2014/main" id="{F5534F84-ABA8-471C-A8B7-F32A0AD1EB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425" y="-1543"/>
            <a:ext cx="2198951" cy="3349518"/>
            <a:chOff x="10849" y="-3086"/>
            <a:chExt cx="2198951" cy="3349518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C120E573-F17E-4067-ACC7-2CFE0E36AF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0A9A04E4-A99F-444D-8C94-C8345135FEB6}"/>
                </a:ext>
              </a:extLst>
            </p:cNvPr>
            <p:cNvSpPr/>
            <p:nvPr/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25C62E1-A6EA-45F5-98E7-AFC16D32A1EE}"/>
                </a:ext>
              </a:extLst>
            </p:cNvPr>
            <p:cNvSpPr/>
            <p:nvPr/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49BBA52-97E5-462E-89FE-054F9420E234}"/>
                </a:ext>
              </a:extLst>
            </p:cNvPr>
            <p:cNvSpPr/>
            <p:nvPr/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9548F12-A85E-4D96-A275-D42CC29DE220}"/>
                </a:ext>
              </a:extLst>
            </p:cNvPr>
            <p:cNvSpPr/>
            <p:nvPr/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91A48A8C-0AD8-4EE1-ABFC-3BC7281B3417}"/>
                </a:ext>
              </a:extLst>
            </p:cNvPr>
            <p:cNvSpPr/>
            <p:nvPr/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4D288D21-2CC5-4CD1-A620-1F777FCFB123}"/>
                </a:ext>
              </a:extLst>
            </p:cNvPr>
            <p:cNvSpPr/>
            <p:nvPr/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95A40365-E048-4BD5-B813-8F22247869EE}"/>
                </a:ext>
              </a:extLst>
            </p:cNvPr>
            <p:cNvSpPr/>
            <p:nvPr/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13" name="Title 1">
            <a:extLst>
              <a:ext uri="{FF2B5EF4-FFF2-40B4-BE49-F238E27FC236}">
                <a16:creationId xmlns:a16="http://schemas.microsoft.com/office/drawing/2014/main" id="{8F5D6640-231E-4BB4-AE0F-70176A3BE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557191"/>
            <a:ext cx="9988166" cy="1325397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pPr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4" name="Bottom Right">
            <a:extLst>
              <a:ext uri="{FF2B5EF4-FFF2-40B4-BE49-F238E27FC236}">
                <a16:creationId xmlns:a16="http://schemas.microsoft.com/office/drawing/2014/main" id="{2B5DBC70-6B80-4634-BE74-063E4A256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974976" y="3278144"/>
            <a:ext cx="4211600" cy="3581399"/>
            <a:chOff x="7980400" y="3276601"/>
            <a:chExt cx="4211600" cy="3581399"/>
          </a:xfrm>
        </p:grpSpPr>
        <p:grpSp>
          <p:nvGrpSpPr>
            <p:cNvPr id="15" name="Graphic 157">
              <a:extLst>
                <a:ext uri="{FF2B5EF4-FFF2-40B4-BE49-F238E27FC236}">
                  <a16:creationId xmlns:a16="http://schemas.microsoft.com/office/drawing/2014/main" id="{4F2F0A0F-98AB-4BFF-A7D6-2AD57BBE6E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8662740" y="3276601"/>
              <a:ext cx="3529260" cy="3581397"/>
              <a:chOff x="4114800" y="1423987"/>
              <a:chExt cx="3961542" cy="4007547"/>
            </a:xfrm>
            <a:noFill/>
          </p:grpSpPr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DD4C8780-103D-4273-8C53-67974B2A94DC}"/>
                  </a:ext>
                </a:extLst>
              </p:cNvPr>
              <p:cNvSpPr/>
              <p:nvPr/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4AD6E1B3-1715-4109-8CB1-9105B0BFA994}"/>
                  </a:ext>
                </a:extLst>
              </p:cNvPr>
              <p:cNvSpPr/>
              <p:nvPr/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38820D0E-8FC9-4216-A6BF-2299C5AF7C14}"/>
                  </a:ext>
                </a:extLst>
              </p:cNvPr>
              <p:cNvSpPr/>
              <p:nvPr/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AF0D6914-EF36-446C-9B37-B29925ED144F}"/>
                  </a:ext>
                </a:extLst>
              </p:cNvPr>
              <p:cNvSpPr/>
              <p:nvPr/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FFAE074B-38DD-4BDA-A83B-AC2A1E8D1664}"/>
                  </a:ext>
                </a:extLst>
              </p:cNvPr>
              <p:cNvSpPr/>
              <p:nvPr/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C8DE4EEA-58F1-46B6-B27D-4542CA39C042}"/>
                  </a:ext>
                </a:extLst>
              </p:cNvPr>
              <p:cNvSpPr/>
              <p:nvPr/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F436828B-D2E1-4D62-AAF4-796CB97FF892}"/>
                  </a:ext>
                </a:extLst>
              </p:cNvPr>
              <p:cNvSpPr/>
              <p:nvPr/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</p:grp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85C3206-220B-4FE2-A199-6D4F2D7CE3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8" name="Date Placeholder 8">
            <a:extLst>
              <a:ext uri="{FF2B5EF4-FFF2-40B4-BE49-F238E27FC236}">
                <a16:creationId xmlns:a16="http://schemas.microsoft.com/office/drawing/2014/main" id="{B26AF064-D340-46EA-9C15-A6CB4E37646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900" spc="200" baseline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/>
              <a:t>2/2/20XX</a:t>
            </a:r>
            <a:endParaRPr lang="en-US" dirty="0"/>
          </a:p>
        </p:txBody>
      </p:sp>
      <p:sp>
        <p:nvSpPr>
          <p:cNvPr id="29" name="Footer Placeholder 9">
            <a:extLst>
              <a:ext uri="{FF2B5EF4-FFF2-40B4-BE49-F238E27FC236}">
                <a16:creationId xmlns:a16="http://schemas.microsoft.com/office/drawing/2014/main" id="{03F75FA5-935D-4AF9-B1EF-2F4DAAE58F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900" spc="200" baseline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0" name="Slide Number Placeholder 10">
            <a:extLst>
              <a:ext uri="{FF2B5EF4-FFF2-40B4-BE49-F238E27FC236}">
                <a16:creationId xmlns:a16="http://schemas.microsoft.com/office/drawing/2014/main" id="{71F9F335-851C-42ED-B5C1-9FABCA15F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6000" y="6356350"/>
            <a:ext cx="1447800" cy="365125"/>
          </a:xfrm>
          <a:prstGeom prst="rect">
            <a:avLst/>
          </a:prstGeom>
        </p:spPr>
        <p:txBody>
          <a:bodyPr/>
          <a:lstStyle>
            <a:lvl1pPr algn="r">
              <a:defRPr sz="900" spc="200" baseline="0">
                <a:solidFill>
                  <a:schemeClr val="accent1"/>
                </a:solidFill>
                <a:effectLst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4330C721-3559-4CDE-B4AF-4F7C98229EB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433513" y="2343150"/>
            <a:ext cx="9324975" cy="35528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766494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Top left">
            <a:extLst>
              <a:ext uri="{FF2B5EF4-FFF2-40B4-BE49-F238E27FC236}">
                <a16:creationId xmlns:a16="http://schemas.microsoft.com/office/drawing/2014/main" id="{6B68C4F3-DA58-488E-A1B9-C574806E06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425" y="-1543"/>
            <a:ext cx="2198951" cy="3349518"/>
            <a:chOff x="10849" y="-3086"/>
            <a:chExt cx="2198951" cy="3349518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7C14282E-9BBD-4DB8-9BEF-3B2029C43A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54227016-75FE-458D-8526-2BC0F6325277}"/>
                </a:ext>
              </a:extLst>
            </p:cNvPr>
            <p:cNvSpPr/>
            <p:nvPr/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F8D36287-4581-4AB3-AD73-BB1788B529CE}"/>
                </a:ext>
              </a:extLst>
            </p:cNvPr>
            <p:cNvSpPr/>
            <p:nvPr/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DA687500-D055-420B-BA89-C2497BEC9CEE}"/>
                </a:ext>
              </a:extLst>
            </p:cNvPr>
            <p:cNvSpPr/>
            <p:nvPr/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61ED86A-A615-457B-B605-DDEFA04887AA}"/>
                </a:ext>
              </a:extLst>
            </p:cNvPr>
            <p:cNvSpPr/>
            <p:nvPr/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F9B08EFF-6109-4E38-8AE0-C0DC57673936}"/>
                </a:ext>
              </a:extLst>
            </p:cNvPr>
            <p:cNvSpPr/>
            <p:nvPr/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662AAAC3-A562-4FFF-9C3D-2A15BB0C8217}"/>
                </a:ext>
              </a:extLst>
            </p:cNvPr>
            <p:cNvSpPr/>
            <p:nvPr/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4532044-D738-480C-BFDC-BA047A4549FB}"/>
                </a:ext>
              </a:extLst>
            </p:cNvPr>
            <p:cNvSpPr/>
            <p:nvPr/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13" name="Title 1">
            <a:extLst>
              <a:ext uri="{FF2B5EF4-FFF2-40B4-BE49-F238E27FC236}">
                <a16:creationId xmlns:a16="http://schemas.microsoft.com/office/drawing/2014/main" id="{0E6D5A92-6D6E-4B53-BA01-E1231CF64F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557191"/>
            <a:ext cx="9988166" cy="1325397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pPr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4" name="Bottom Right">
            <a:extLst>
              <a:ext uri="{FF2B5EF4-FFF2-40B4-BE49-F238E27FC236}">
                <a16:creationId xmlns:a16="http://schemas.microsoft.com/office/drawing/2014/main" id="{933458C1-788D-4D50-BC21-6447B0730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974976" y="3278144"/>
            <a:ext cx="4211600" cy="3581399"/>
            <a:chOff x="7980400" y="3276601"/>
            <a:chExt cx="4211600" cy="3581399"/>
          </a:xfrm>
        </p:grpSpPr>
        <p:grpSp>
          <p:nvGrpSpPr>
            <p:cNvPr id="15" name="Graphic 157">
              <a:extLst>
                <a:ext uri="{FF2B5EF4-FFF2-40B4-BE49-F238E27FC236}">
                  <a16:creationId xmlns:a16="http://schemas.microsoft.com/office/drawing/2014/main" id="{0D41BA5F-BA2A-4386-A7B4-FB811DF51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8662740" y="3276601"/>
              <a:ext cx="3529260" cy="3581397"/>
              <a:chOff x="4114800" y="1423987"/>
              <a:chExt cx="3961542" cy="4007547"/>
            </a:xfrm>
            <a:noFill/>
          </p:grpSpPr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EFDE3885-EA9A-4FF9-84BD-B43D6D1ED4DD}"/>
                  </a:ext>
                </a:extLst>
              </p:cNvPr>
              <p:cNvSpPr/>
              <p:nvPr/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5ECB0097-BB98-4FEC-A705-D82D6A97CA25}"/>
                  </a:ext>
                </a:extLst>
              </p:cNvPr>
              <p:cNvSpPr/>
              <p:nvPr/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20E6CFFF-B349-4360-92E1-0451760008D5}"/>
                  </a:ext>
                </a:extLst>
              </p:cNvPr>
              <p:cNvSpPr/>
              <p:nvPr/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6A22594E-9B08-4B25-8789-304CA2FC58A4}"/>
                  </a:ext>
                </a:extLst>
              </p:cNvPr>
              <p:cNvSpPr/>
              <p:nvPr/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AE707CB4-8E5B-40D8-A59A-38A6B3619F24}"/>
                  </a:ext>
                </a:extLst>
              </p:cNvPr>
              <p:cNvSpPr/>
              <p:nvPr/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51A45863-5560-4ACD-ACE3-94776845B138}"/>
                  </a:ext>
                </a:extLst>
              </p:cNvPr>
              <p:cNvSpPr/>
              <p:nvPr/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FD8510C7-0AAE-424E-8D10-9E3FC0DB98F1}"/>
                  </a:ext>
                </a:extLst>
              </p:cNvPr>
              <p:cNvSpPr/>
              <p:nvPr/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</p:grp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BA78C71-D0E4-4A5E-B6DB-3065CB6ACE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4" name="Date Placeholder 8">
            <a:extLst>
              <a:ext uri="{FF2B5EF4-FFF2-40B4-BE49-F238E27FC236}">
                <a16:creationId xmlns:a16="http://schemas.microsoft.com/office/drawing/2014/main" id="{4EC9294D-6492-44C5-AE14-74B5D86BAE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900" spc="200" baseline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/>
              <a:t>2/2/20XX</a:t>
            </a:r>
            <a:endParaRPr lang="en-US" dirty="0"/>
          </a:p>
        </p:txBody>
      </p:sp>
      <p:sp>
        <p:nvSpPr>
          <p:cNvPr id="25" name="Footer Placeholder 9">
            <a:extLst>
              <a:ext uri="{FF2B5EF4-FFF2-40B4-BE49-F238E27FC236}">
                <a16:creationId xmlns:a16="http://schemas.microsoft.com/office/drawing/2014/main" id="{0E08DE30-AEBD-48F0-A130-0753399D6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900" spc="200" baseline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26" name="Slide Number Placeholder 10">
            <a:extLst>
              <a:ext uri="{FF2B5EF4-FFF2-40B4-BE49-F238E27FC236}">
                <a16:creationId xmlns:a16="http://schemas.microsoft.com/office/drawing/2014/main" id="{71415C84-324E-4C0D-B691-C384E436D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6000" y="6356350"/>
            <a:ext cx="1447800" cy="365125"/>
          </a:xfrm>
          <a:prstGeom prst="rect">
            <a:avLst/>
          </a:prstGeom>
        </p:spPr>
        <p:txBody>
          <a:bodyPr/>
          <a:lstStyle>
            <a:lvl1pPr algn="r">
              <a:defRPr sz="900" spc="200" baseline="0">
                <a:solidFill>
                  <a:schemeClr val="accent1"/>
                </a:solidFill>
                <a:effectLst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6A6618-F041-427E-AE99-91D2386AE89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860550" y="2055813"/>
            <a:ext cx="8662988" cy="33099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84184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Top left">
            <a:extLst>
              <a:ext uri="{FF2B5EF4-FFF2-40B4-BE49-F238E27FC236}">
                <a16:creationId xmlns:a16="http://schemas.microsoft.com/office/drawing/2014/main" id="{E7C1007A-38A4-44A0-BF98-887471DFFB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425" y="-1543"/>
            <a:ext cx="2198951" cy="3349518"/>
            <a:chOff x="10849" y="-3086"/>
            <a:chExt cx="2198951" cy="3349518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FC8DFC3-A77D-4047-89B1-5A9587DD92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367B319-DB4D-49DE-8B1B-D2F94F892C83}"/>
                </a:ext>
              </a:extLst>
            </p:cNvPr>
            <p:cNvSpPr/>
            <p:nvPr/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FB6224A-9986-4980-9954-62E88B4E23A7}"/>
                </a:ext>
              </a:extLst>
            </p:cNvPr>
            <p:cNvSpPr/>
            <p:nvPr/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84F0DA6F-4771-4DAA-B032-F2F1CD6D7FFF}"/>
                </a:ext>
              </a:extLst>
            </p:cNvPr>
            <p:cNvSpPr/>
            <p:nvPr/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E826A14-FAD5-41CA-8B7E-B4938DC64FB2}"/>
                </a:ext>
              </a:extLst>
            </p:cNvPr>
            <p:cNvSpPr/>
            <p:nvPr/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EAD248F0-8D25-4CDF-814F-87863C8D4959}"/>
                </a:ext>
              </a:extLst>
            </p:cNvPr>
            <p:cNvSpPr/>
            <p:nvPr/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AE247D0-EA10-4307-A6D9-DC65CD336229}"/>
                </a:ext>
              </a:extLst>
            </p:cNvPr>
            <p:cNvSpPr/>
            <p:nvPr/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16F0BC8-01B3-4EA5-8D3C-D08A7083C407}"/>
                </a:ext>
              </a:extLst>
            </p:cNvPr>
            <p:cNvSpPr/>
            <p:nvPr/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grpSp>
        <p:nvGrpSpPr>
          <p:cNvPr id="17" name="Bottom Right">
            <a:extLst>
              <a:ext uri="{FF2B5EF4-FFF2-40B4-BE49-F238E27FC236}">
                <a16:creationId xmlns:a16="http://schemas.microsoft.com/office/drawing/2014/main" id="{3C4C6F91-040E-49E0-B048-C983B556B4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974976" y="3278144"/>
            <a:ext cx="4211600" cy="3581399"/>
            <a:chOff x="7980400" y="3276601"/>
            <a:chExt cx="4211600" cy="3581399"/>
          </a:xfrm>
        </p:grpSpPr>
        <p:grpSp>
          <p:nvGrpSpPr>
            <p:cNvPr id="18" name="Graphic 157">
              <a:extLst>
                <a:ext uri="{FF2B5EF4-FFF2-40B4-BE49-F238E27FC236}">
                  <a16:creationId xmlns:a16="http://schemas.microsoft.com/office/drawing/2014/main" id="{5F735938-366A-4689-940D-6AC867D189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8662740" y="3276601"/>
              <a:ext cx="3529260" cy="3581397"/>
              <a:chOff x="4114800" y="1423987"/>
              <a:chExt cx="3961542" cy="4007547"/>
            </a:xfrm>
            <a:noFill/>
          </p:grpSpPr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082D0C32-CA40-4D76-A0AE-355F4EDE9E47}"/>
                  </a:ext>
                </a:extLst>
              </p:cNvPr>
              <p:cNvSpPr/>
              <p:nvPr/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D4AA2F5B-1059-4660-A88B-0138D3DEA112}"/>
                  </a:ext>
                </a:extLst>
              </p:cNvPr>
              <p:cNvSpPr/>
              <p:nvPr/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8DBAAE2E-B09E-47A6-88B0-3B386570963B}"/>
                  </a:ext>
                </a:extLst>
              </p:cNvPr>
              <p:cNvSpPr/>
              <p:nvPr/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80123DD0-D648-4002-B4DD-748944CF16C9}"/>
                  </a:ext>
                </a:extLst>
              </p:cNvPr>
              <p:cNvSpPr/>
              <p:nvPr/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B0FFF952-E585-449F-8014-AF83F5F6BF02}"/>
                  </a:ext>
                </a:extLst>
              </p:cNvPr>
              <p:cNvSpPr/>
              <p:nvPr/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60910C5D-897F-48B1-BECF-735BDC46365B}"/>
                  </a:ext>
                </a:extLst>
              </p:cNvPr>
              <p:cNvSpPr/>
              <p:nvPr/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98633913-4C49-4FE2-A15B-78DE0FD26852}"/>
                  </a:ext>
                </a:extLst>
              </p:cNvPr>
              <p:cNvSpPr/>
              <p:nvPr/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</p:grp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A9958AAF-ED1A-47A9-A07D-09465AFCF9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46" name="Picture Placeholder 44">
            <a:extLst>
              <a:ext uri="{FF2B5EF4-FFF2-40B4-BE49-F238E27FC236}">
                <a16:creationId xmlns:a16="http://schemas.microsoft.com/office/drawing/2014/main" id="{FA2F33D7-521D-4F09-A571-EC79B9DD0EE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2962" y="588461"/>
            <a:ext cx="12194962" cy="57246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44AEF9-63A1-44CB-BD42-5FDC2C575D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34263" y="1506070"/>
            <a:ext cx="4456111" cy="3135405"/>
          </a:xfrm>
          <a:prstGeom prst="rect">
            <a:avLst/>
          </a:prstGeom>
        </p:spPr>
        <p:txBody>
          <a:bodyPr/>
          <a:lstStyle>
            <a:lvl1pPr>
              <a:lnSpc>
                <a:spcPct val="110000"/>
              </a:lnSpc>
              <a:spcBef>
                <a:spcPts val="1000"/>
              </a:spcBef>
              <a:defRPr sz="4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52" name="Text Placeholder 50">
            <a:extLst>
              <a:ext uri="{FF2B5EF4-FFF2-40B4-BE49-F238E27FC236}">
                <a16:creationId xmlns:a16="http://schemas.microsoft.com/office/drawing/2014/main" id="{5C6D6C0E-14CB-497A-A6C2-E067A88FA53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434263" y="4778001"/>
            <a:ext cx="4430712" cy="97192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 lvl="0"/>
            <a:r>
              <a:rPr lang="en-US" dirty="0"/>
              <a:t>Click to subtitle</a:t>
            </a:r>
          </a:p>
        </p:txBody>
      </p:sp>
      <p:sp>
        <p:nvSpPr>
          <p:cNvPr id="47" name="Date Placeholder 8">
            <a:extLst>
              <a:ext uri="{FF2B5EF4-FFF2-40B4-BE49-F238E27FC236}">
                <a16:creationId xmlns:a16="http://schemas.microsoft.com/office/drawing/2014/main" id="{57880508-D524-4D72-B2D9-3EABCCBA5C9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900" spc="200" baseline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/>
              <a:t>2/2/20XX</a:t>
            </a:r>
            <a:endParaRPr lang="en-US" dirty="0"/>
          </a:p>
        </p:txBody>
      </p:sp>
      <p:sp>
        <p:nvSpPr>
          <p:cNvPr id="48" name="Footer Placeholder 9">
            <a:extLst>
              <a:ext uri="{FF2B5EF4-FFF2-40B4-BE49-F238E27FC236}">
                <a16:creationId xmlns:a16="http://schemas.microsoft.com/office/drawing/2014/main" id="{FC67283E-EA51-43E9-A8CE-4D01EABCAB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900" spc="200" baseline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9" name="Slide Number Placeholder 10">
            <a:extLst>
              <a:ext uri="{FF2B5EF4-FFF2-40B4-BE49-F238E27FC236}">
                <a16:creationId xmlns:a16="http://schemas.microsoft.com/office/drawing/2014/main" id="{5008A3F2-2B1F-4E12-8D14-128006A2F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6000" y="6356350"/>
            <a:ext cx="1447800" cy="365125"/>
          </a:xfrm>
          <a:prstGeom prst="rect">
            <a:avLst/>
          </a:prstGeom>
        </p:spPr>
        <p:txBody>
          <a:bodyPr/>
          <a:lstStyle>
            <a:lvl1pPr algn="r">
              <a:defRPr sz="900" spc="200" baseline="0">
                <a:solidFill>
                  <a:schemeClr val="accent1"/>
                </a:solidFill>
                <a:effectLst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01746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Top left">
            <a:extLst>
              <a:ext uri="{FF2B5EF4-FFF2-40B4-BE49-F238E27FC236}">
                <a16:creationId xmlns:a16="http://schemas.microsoft.com/office/drawing/2014/main" id="{698EF02E-6CA2-4CA6-9212-FFB45FA9A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425" y="-1543"/>
            <a:ext cx="2198951" cy="3349518"/>
            <a:chOff x="10849" y="-3086"/>
            <a:chExt cx="2198951" cy="3349518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AD5EB16E-0C22-49FD-A9C9-C4F0599D6A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36172559-F798-4A8A-9698-620049B5E1E3}"/>
                </a:ext>
              </a:extLst>
            </p:cNvPr>
            <p:cNvSpPr/>
            <p:nvPr/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1EF78E13-7F65-4E92-9600-C7EB240AAFB8}"/>
                </a:ext>
              </a:extLst>
            </p:cNvPr>
            <p:cNvSpPr/>
            <p:nvPr/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9D42D9C-D474-4039-AED0-7E1055E2B8DD}"/>
                </a:ext>
              </a:extLst>
            </p:cNvPr>
            <p:cNvSpPr/>
            <p:nvPr/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B9CCFDE-F5F0-4883-8851-0FDCF34A1E92}"/>
                </a:ext>
              </a:extLst>
            </p:cNvPr>
            <p:cNvSpPr/>
            <p:nvPr/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A4195171-BFB5-4F1E-A417-55F80F5148AE}"/>
                </a:ext>
              </a:extLst>
            </p:cNvPr>
            <p:cNvSpPr/>
            <p:nvPr/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4B8D4B3A-91E6-4C2F-9123-094E5718BFCE}"/>
                </a:ext>
              </a:extLst>
            </p:cNvPr>
            <p:cNvSpPr/>
            <p:nvPr/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325D776-3B6A-4BAA-B4F0-0944C0EABAEF}"/>
                </a:ext>
              </a:extLst>
            </p:cNvPr>
            <p:cNvSpPr/>
            <p:nvPr/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grpSp>
        <p:nvGrpSpPr>
          <p:cNvPr id="13" name="Bottom Right">
            <a:extLst>
              <a:ext uri="{FF2B5EF4-FFF2-40B4-BE49-F238E27FC236}">
                <a16:creationId xmlns:a16="http://schemas.microsoft.com/office/drawing/2014/main" id="{D45C93FD-55BA-4F2D-90F8-6DD517383A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974976" y="3278144"/>
            <a:ext cx="4211600" cy="3581399"/>
            <a:chOff x="7980400" y="3276601"/>
            <a:chExt cx="4211600" cy="3581399"/>
          </a:xfrm>
        </p:grpSpPr>
        <p:grpSp>
          <p:nvGrpSpPr>
            <p:cNvPr id="14" name="Graphic 157">
              <a:extLst>
                <a:ext uri="{FF2B5EF4-FFF2-40B4-BE49-F238E27FC236}">
                  <a16:creationId xmlns:a16="http://schemas.microsoft.com/office/drawing/2014/main" id="{18B36122-15B8-4C6F-906C-77A513D374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8662740" y="3276601"/>
              <a:ext cx="3529260" cy="3581397"/>
              <a:chOff x="4114800" y="1423987"/>
              <a:chExt cx="3961542" cy="4007547"/>
            </a:xfrm>
            <a:noFill/>
          </p:grpSpPr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B50C0A59-1449-4599-8828-44025BFECBEE}"/>
                  </a:ext>
                </a:extLst>
              </p:cNvPr>
              <p:cNvSpPr/>
              <p:nvPr/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D9C52D9E-28AD-486F-B7C4-F04A7C4801E2}"/>
                  </a:ext>
                </a:extLst>
              </p:cNvPr>
              <p:cNvSpPr/>
              <p:nvPr/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9909F516-4614-4EFB-BCB1-15AA5C678F14}"/>
                  </a:ext>
                </a:extLst>
              </p:cNvPr>
              <p:cNvSpPr/>
              <p:nvPr/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C3F02F4A-40B8-4D3C-B6B1-90E7B65255E8}"/>
                  </a:ext>
                </a:extLst>
              </p:cNvPr>
              <p:cNvSpPr/>
              <p:nvPr/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6BDCF159-602C-402C-A70E-34753F59D0F4}"/>
                  </a:ext>
                </a:extLst>
              </p:cNvPr>
              <p:cNvSpPr/>
              <p:nvPr/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4EB71FB2-F1B2-4117-BA16-95D8C9AC3E5E}"/>
                  </a:ext>
                </a:extLst>
              </p:cNvPr>
              <p:cNvSpPr/>
              <p:nvPr/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42E9C5BE-5CF5-4EB1-8D41-FA7AA2DAE423}"/>
                  </a:ext>
                </a:extLst>
              </p:cNvPr>
              <p:cNvSpPr/>
              <p:nvPr/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</p:grp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09625B7A-8E4D-40D0-A98E-7A64991B9E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3" name="Title 1">
            <a:extLst>
              <a:ext uri="{FF2B5EF4-FFF2-40B4-BE49-F238E27FC236}">
                <a16:creationId xmlns:a16="http://schemas.microsoft.com/office/drawing/2014/main" id="{339C0337-ABAF-49EC-BD34-55A05ADF1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4625685"/>
            <a:ext cx="9988166" cy="1495403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8" name="Date Placeholder 8">
            <a:extLst>
              <a:ext uri="{FF2B5EF4-FFF2-40B4-BE49-F238E27FC236}">
                <a16:creationId xmlns:a16="http://schemas.microsoft.com/office/drawing/2014/main" id="{595B4059-AC5C-40F9-903D-D05AF8A737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900" spc="200" baseline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/>
              <a:t>2/2/20XX</a:t>
            </a:r>
            <a:endParaRPr lang="en-US" dirty="0"/>
          </a:p>
        </p:txBody>
      </p:sp>
      <p:sp>
        <p:nvSpPr>
          <p:cNvPr id="29" name="Footer Placeholder 9">
            <a:extLst>
              <a:ext uri="{FF2B5EF4-FFF2-40B4-BE49-F238E27FC236}">
                <a16:creationId xmlns:a16="http://schemas.microsoft.com/office/drawing/2014/main" id="{9E19627B-F45E-41E4-8387-B5D665DB62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900" spc="200" baseline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0" name="Slide Number Placeholder 10">
            <a:extLst>
              <a:ext uri="{FF2B5EF4-FFF2-40B4-BE49-F238E27FC236}">
                <a16:creationId xmlns:a16="http://schemas.microsoft.com/office/drawing/2014/main" id="{7AA8C8B6-7507-4A7B-A983-5D1FC6DB4A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6000" y="6356350"/>
            <a:ext cx="1447800" cy="365125"/>
          </a:xfrm>
          <a:prstGeom prst="rect">
            <a:avLst/>
          </a:prstGeom>
        </p:spPr>
        <p:txBody>
          <a:bodyPr/>
          <a:lstStyle>
            <a:lvl1pPr algn="r">
              <a:defRPr sz="900" spc="200" baseline="0">
                <a:solidFill>
                  <a:schemeClr val="accent1"/>
                </a:solidFill>
                <a:effectLst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8D2FE6-7CCA-4BAA-A914-84C119AE8FA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31863" y="736600"/>
            <a:ext cx="10328275" cy="43148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122260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Top left">
            <a:extLst>
              <a:ext uri="{FF2B5EF4-FFF2-40B4-BE49-F238E27FC236}">
                <a16:creationId xmlns:a16="http://schemas.microsoft.com/office/drawing/2014/main" id="{2FFEA91A-0EFC-48F7-B7D5-80A0E1B762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425" y="-1543"/>
            <a:ext cx="2198951" cy="3349518"/>
            <a:chOff x="10849" y="-3086"/>
            <a:chExt cx="2198951" cy="3349518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516EB67A-55A4-4D1D-925D-7970028D95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E5E55AEF-DB73-4710-9416-FEB3FD97C15C}"/>
                </a:ext>
              </a:extLst>
            </p:cNvPr>
            <p:cNvSpPr/>
            <p:nvPr/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FD2908CE-9399-4B3D-AA3B-9C535EF8B4AD}"/>
                </a:ext>
              </a:extLst>
            </p:cNvPr>
            <p:cNvSpPr/>
            <p:nvPr/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8639D73A-BE27-4C16-844B-7258A8A11179}"/>
                </a:ext>
              </a:extLst>
            </p:cNvPr>
            <p:cNvSpPr/>
            <p:nvPr/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A76B215-E0A3-46C3-9D5F-9365987E538A}"/>
                </a:ext>
              </a:extLst>
            </p:cNvPr>
            <p:cNvSpPr/>
            <p:nvPr/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6EC2A41-C8B0-4DAF-963A-25A1129447CA}"/>
                </a:ext>
              </a:extLst>
            </p:cNvPr>
            <p:cNvSpPr/>
            <p:nvPr/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A7290A1-550E-4C14-9692-08A32E701314}"/>
                </a:ext>
              </a:extLst>
            </p:cNvPr>
            <p:cNvSpPr/>
            <p:nvPr/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2C1450BD-4122-4D86-ABD1-F26F1194C6E6}"/>
                </a:ext>
              </a:extLst>
            </p:cNvPr>
            <p:cNvSpPr/>
            <p:nvPr/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grpSp>
        <p:nvGrpSpPr>
          <p:cNvPr id="13" name="Bottom Right">
            <a:extLst>
              <a:ext uri="{FF2B5EF4-FFF2-40B4-BE49-F238E27FC236}">
                <a16:creationId xmlns:a16="http://schemas.microsoft.com/office/drawing/2014/main" id="{BE4E36A0-93C4-40C8-8EEF-C463BBC763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974976" y="3278144"/>
            <a:ext cx="4211600" cy="3581399"/>
            <a:chOff x="7980400" y="3276601"/>
            <a:chExt cx="4211600" cy="3581399"/>
          </a:xfrm>
        </p:grpSpPr>
        <p:grpSp>
          <p:nvGrpSpPr>
            <p:cNvPr id="14" name="Graphic 157">
              <a:extLst>
                <a:ext uri="{FF2B5EF4-FFF2-40B4-BE49-F238E27FC236}">
                  <a16:creationId xmlns:a16="http://schemas.microsoft.com/office/drawing/2014/main" id="{1CCF8ACD-1787-41D1-B29E-E10FAE0330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8662740" y="3276601"/>
              <a:ext cx="3529260" cy="3581397"/>
              <a:chOff x="4114800" y="1423987"/>
              <a:chExt cx="3961542" cy="4007547"/>
            </a:xfrm>
            <a:noFill/>
          </p:grpSpPr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C622B3C7-2A88-4657-8DEC-962E52F43F11}"/>
                  </a:ext>
                </a:extLst>
              </p:cNvPr>
              <p:cNvSpPr/>
              <p:nvPr/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5C36A0C0-7D0D-4D1D-9316-224CF1A823A4}"/>
                  </a:ext>
                </a:extLst>
              </p:cNvPr>
              <p:cNvSpPr/>
              <p:nvPr/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D8D15477-C8B6-4ADB-BD54-698A9B5915EB}"/>
                  </a:ext>
                </a:extLst>
              </p:cNvPr>
              <p:cNvSpPr/>
              <p:nvPr/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20A4C13F-5758-4BE4-9925-C6E35301C4B7}"/>
                  </a:ext>
                </a:extLst>
              </p:cNvPr>
              <p:cNvSpPr/>
              <p:nvPr/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C9A29BFA-3801-4847-A1E1-87A32423B402}"/>
                  </a:ext>
                </a:extLst>
              </p:cNvPr>
              <p:cNvSpPr/>
              <p:nvPr/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20C42F85-0FBE-48C0-A629-8BC17C93C2FB}"/>
                  </a:ext>
                </a:extLst>
              </p:cNvPr>
              <p:cNvSpPr/>
              <p:nvPr/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2E443C38-4EE5-4E5F-ADF6-66502151DB3F}"/>
                  </a:ext>
                </a:extLst>
              </p:cNvPr>
              <p:cNvSpPr/>
              <p:nvPr/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</p:grp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F754DE6C-441A-4CEF-B2BF-E2755FD916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3" name="Title 1">
            <a:extLst>
              <a:ext uri="{FF2B5EF4-FFF2-40B4-BE49-F238E27FC236}">
                <a16:creationId xmlns:a16="http://schemas.microsoft.com/office/drawing/2014/main" id="{4E5B71B3-BF16-460A-B638-D1A6043358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4625685"/>
            <a:ext cx="9988166" cy="1495403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Date Placeholder 8">
            <a:extLst>
              <a:ext uri="{FF2B5EF4-FFF2-40B4-BE49-F238E27FC236}">
                <a16:creationId xmlns:a16="http://schemas.microsoft.com/office/drawing/2014/main" id="{9571135A-2E5D-477D-B14A-2B9AA45553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900" spc="200" baseline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/>
              <a:t>2/2/20XX</a:t>
            </a:r>
            <a:endParaRPr lang="en-US" dirty="0"/>
          </a:p>
        </p:txBody>
      </p:sp>
      <p:sp>
        <p:nvSpPr>
          <p:cNvPr id="25" name="Footer Placeholder 9">
            <a:extLst>
              <a:ext uri="{FF2B5EF4-FFF2-40B4-BE49-F238E27FC236}">
                <a16:creationId xmlns:a16="http://schemas.microsoft.com/office/drawing/2014/main" id="{13453AD8-C108-4346-9519-C496F8B0E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900" spc="200" baseline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26" name="Slide Number Placeholder 10">
            <a:extLst>
              <a:ext uri="{FF2B5EF4-FFF2-40B4-BE49-F238E27FC236}">
                <a16:creationId xmlns:a16="http://schemas.microsoft.com/office/drawing/2014/main" id="{EBB5DBC4-2BAD-41DC-AFCC-11E01A842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6000" y="6356350"/>
            <a:ext cx="1447800" cy="365125"/>
          </a:xfrm>
          <a:prstGeom prst="rect">
            <a:avLst/>
          </a:prstGeom>
        </p:spPr>
        <p:txBody>
          <a:bodyPr/>
          <a:lstStyle>
            <a:lvl1pPr algn="r">
              <a:defRPr sz="900" spc="200" baseline="0">
                <a:solidFill>
                  <a:schemeClr val="accent1"/>
                </a:solidFill>
                <a:effectLst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77A857-1402-4ABB-A7CC-9467704990C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41350" y="501650"/>
            <a:ext cx="10909300" cy="43497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60244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171520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720" r:id="rId12"/>
    <p:sldLayoutId id="2147483721" r:id="rId13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5"/>
        </a:buClr>
        <a:buFont typeface="Avenir Next LT Pro" panose="020B0504020202020204" pitchFamily="34" charset="0"/>
        <a:buChar char="+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doi.org/10.3390/s19071651" TargetMode="External"/><Relationship Id="rId3" Type="http://schemas.openxmlformats.org/officeDocument/2006/relationships/hyperlink" Target="https://doi.org/10.1016/j.jenvman.2019.03.025" TargetMode="External"/><Relationship Id="rId7" Type="http://schemas.openxmlformats.org/officeDocument/2006/relationships/hyperlink" Target="https://scholar.google.com/scholar_lookup?title=Application+of+Deep-Learning+Methods+to+Bird+Detection+Using+Unmanned+Aerial+Vehicle+Imagery&amp;author=Hong,+S.J.&amp;author=Han,+Y.&amp;author=Kim,+S.Y.&amp;author=Lee,+A.Y.&amp;author=Kim,+G.&amp;publication_year=2019&amp;journal=Sensors&amp;volume=19&amp;pages=1651&amp;doi=10.3390/s19071651&amp;pmid=30959913" TargetMode="External"/><Relationship Id="rId2" Type="http://schemas.openxmlformats.org/officeDocument/2006/relationships/hyperlink" Target="https://scholar.google.com/scholar_lookup?title=Managing+the+uncertainty+problems+of+municipal+solid+waste+disposal&amp;author=Singh,+A.&amp;publication_year=2019&amp;journal=J.+Environ.+Manag.&amp;volume=240&amp;pages=259%E2%80%93265&amp;doi=10.1016/j.jenvman.2019.03.025&amp;pmid=30952046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doi.org/10.3390/rs12091515" TargetMode="External"/><Relationship Id="rId11" Type="http://schemas.openxmlformats.org/officeDocument/2006/relationships/hyperlink" Target="https://scholar.google.com/scholar_lookup?title=U-net:+Convolutional+networks+for+biomedical+image+segmentation&amp;conference=Proceedings+of+the+International+Conference+on+Medical+Image+Computing+and+Computer-Assisted+Intervention&amp;author=Ronneberger,+O.&amp;author=Fischer,+P.&amp;author=Brox,+T.&amp;publication_year=2015&amp;pages=234%E2%80%93241" TargetMode="External"/><Relationship Id="rId5" Type="http://schemas.openxmlformats.org/officeDocument/2006/relationships/hyperlink" Target="https://scholar.google.com/scholar_lookup?title=A+deep+learning+model+for+automatic+plastic+mapping+using+unmanned+aerial+vehicle+(UAV)+data&amp;author=Jakovljevic,+G.&amp;author=Govedarica,+M.&amp;author=Alvarez-Taboada,+F.&amp;publication_year=2020&amp;journal=Remote+Sens.&amp;volume=12&amp;pages=1515&amp;doi=10.3390/rs12091515" TargetMode="External"/><Relationship Id="rId10" Type="http://schemas.openxmlformats.org/officeDocument/2006/relationships/hyperlink" Target="https://www.mdpi.com/1424-8220/19/7/1651/pdf" TargetMode="External"/><Relationship Id="rId4" Type="http://schemas.openxmlformats.org/officeDocument/2006/relationships/hyperlink" Target="http://www.ncbi.nlm.nih.gov/pubmed/30952046" TargetMode="External"/><Relationship Id="rId9" Type="http://schemas.openxmlformats.org/officeDocument/2006/relationships/hyperlink" Target="http://www.ncbi.nlm.nih.gov/pubmed/30959913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6A5E9-F2D4-397A-91DE-C19D8923A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9293" y="2830286"/>
            <a:ext cx="10207054" cy="3290802"/>
          </a:xfrm>
        </p:spPr>
        <p:txBody>
          <a:bodyPr/>
          <a:lstStyle/>
          <a:p>
            <a:r>
              <a:rPr lang="en-IN" sz="3200" b="1" i="0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CSA0888</a:t>
            </a:r>
            <a:r>
              <a:rPr lang="en-IN" sz="3200" b="0" i="0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:</a:t>
            </a:r>
            <a:r>
              <a:rPr lang="en-IN" sz="3200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Python Programming for Natural Language Processing</a:t>
            </a:r>
            <a:br>
              <a:rPr lang="en-IN" sz="3200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</a:br>
            <a:br>
              <a:rPr lang="en-IN" sz="3200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</a:br>
            <a:br>
              <a:rPr lang="en-IN" sz="3200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</a:br>
            <a:br>
              <a:rPr lang="en-IN" sz="3200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</a:br>
            <a:r>
              <a:rPr lang="en-IN" sz="3200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							</a:t>
            </a:r>
            <a:r>
              <a:rPr lang="en-IN" sz="1200" dirty="0">
                <a:solidFill>
                  <a:schemeClr val="tx1"/>
                </a:solidFill>
                <a:latin typeface="Open Sans" panose="020B0606030504020204" pitchFamily="34" charset="0"/>
              </a:rPr>
              <a:t>K. Varun</a:t>
            </a:r>
            <a:r>
              <a:rPr lang="en-IN" sz="1200">
                <a:solidFill>
                  <a:schemeClr val="tx1"/>
                </a:solidFill>
                <a:latin typeface="Open Sans" panose="020B0606030504020204" pitchFamily="34" charset="0"/>
              </a:rPr>
              <a:t>(192210536)</a:t>
            </a:r>
            <a:br>
              <a:rPr lang="en-IN" sz="1200" dirty="0">
                <a:solidFill>
                  <a:schemeClr val="tx1"/>
                </a:solidFill>
                <a:latin typeface="Open Sans" panose="020B0606030504020204" pitchFamily="34" charset="0"/>
              </a:rPr>
            </a:br>
            <a:r>
              <a:rPr lang="en-IN" sz="1200" dirty="0">
                <a:solidFill>
                  <a:schemeClr val="tx1"/>
                </a:solidFill>
                <a:latin typeface="Open Sans" panose="020B0606030504020204" pitchFamily="34" charset="0"/>
              </a:rPr>
              <a:t>                                                                                                                                                                  K. Satya(192210560)</a:t>
            </a:r>
            <a:br>
              <a:rPr lang="en-IN" sz="1600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</a:br>
            <a:endParaRPr lang="en-IN" sz="3200" dirty="0">
              <a:solidFill>
                <a:schemeClr val="tx1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9FDCF7-2C1F-A30E-9E59-DCCF221F1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AB229A78-9A01-56CD-18FB-176BFC506D20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046301" y="736912"/>
            <a:ext cx="9887022" cy="1571636"/>
          </a:xfrm>
        </p:spPr>
      </p:pic>
    </p:spTree>
    <p:extLst>
      <p:ext uri="{BB962C8B-B14F-4D97-AF65-F5344CB8AC3E}">
        <p14:creationId xmlns:p14="http://schemas.microsoft.com/office/powerpoint/2010/main" val="22751115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3A789-05E7-A419-5D31-96594CA5E2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8957" y="557191"/>
            <a:ext cx="4488953" cy="1325397"/>
          </a:xfrm>
        </p:spPr>
        <p:txBody>
          <a:bodyPr/>
          <a:lstStyle/>
          <a:p>
            <a:r>
              <a:rPr lang="en-US" u="sng" dirty="0">
                <a:solidFill>
                  <a:schemeClr val="tx1"/>
                </a:solidFill>
              </a:rPr>
              <a:t>Test cases</a:t>
            </a:r>
            <a:endParaRPr lang="en-IN" u="sng" dirty="0">
              <a:solidFill>
                <a:schemeClr val="tx1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02E061-2E8B-5DA9-65CD-5E1C3F64F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37BEFD-98FF-EC03-58AB-FDCA1681F9F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665514" y="1227067"/>
            <a:ext cx="8858024" cy="4138684"/>
          </a:xfrm>
        </p:spPr>
        <p:txBody>
          <a:bodyPr/>
          <a:lstStyle/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2000" b="0" i="0" dirty="0">
                <a:solidFill>
                  <a:schemeClr val="tx1"/>
                </a:solidFill>
                <a:effectLst/>
                <a:latin typeface="Söhne"/>
              </a:rPr>
              <a:t>Ensure the system correctly identifies containers with no garbage as empty.</a:t>
            </a:r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2000" b="0" i="0" dirty="0">
                <a:solidFill>
                  <a:schemeClr val="tx1"/>
                </a:solidFill>
                <a:effectLst/>
                <a:latin typeface="Söhne"/>
              </a:rPr>
              <a:t>Test with various container shapes and sizes to validate robustness.</a:t>
            </a:r>
            <a:endParaRPr lang="en-US" sz="2000" dirty="0">
              <a:solidFill>
                <a:schemeClr val="tx1"/>
              </a:solidFill>
              <a:latin typeface="Söhne"/>
            </a:endParaRPr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2000" b="0" i="0" dirty="0">
                <a:solidFill>
                  <a:schemeClr val="tx1"/>
                </a:solidFill>
                <a:effectLst/>
                <a:latin typeface="Söhne"/>
              </a:rPr>
              <a:t>Test with both known contaminants and unknown samples to gauge effectiveness.</a:t>
            </a:r>
            <a:endParaRPr lang="en-US" sz="3200" dirty="0">
              <a:solidFill>
                <a:schemeClr val="tx1"/>
              </a:solidFill>
            </a:endParaRPr>
          </a:p>
          <a:p>
            <a:r>
              <a:rPr lang="en-US" sz="4800" u="sng" dirty="0">
                <a:solidFill>
                  <a:schemeClr val="tx1"/>
                </a:solidFill>
              </a:rPr>
              <a:t>Result</a:t>
            </a:r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2000" b="0" i="0" dirty="0">
                <a:solidFill>
                  <a:schemeClr val="tx1"/>
                </a:solidFill>
                <a:effectLst/>
                <a:latin typeface="Söhne"/>
              </a:rPr>
              <a:t>Provides real-time or near-real-time feedback on garbage presence, enabling swift action for cleanup or prevention measures.</a:t>
            </a:r>
            <a:endParaRPr lang="en-US" sz="3200" b="0" i="0" dirty="0">
              <a:solidFill>
                <a:schemeClr val="tx1"/>
              </a:solidFill>
              <a:effectLst/>
              <a:latin typeface="Söhne"/>
            </a:endParaRPr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2000" b="0" i="0" dirty="0">
                <a:solidFill>
                  <a:schemeClr val="tx1"/>
                </a:solidFill>
                <a:effectLst/>
                <a:latin typeface="Söhne"/>
              </a:rPr>
              <a:t>Offers potential applications in waste management, environmental monitoring, and smart city initiatives.</a:t>
            </a:r>
            <a:endParaRPr lang="en-US" sz="3200" dirty="0">
              <a:solidFill>
                <a:schemeClr val="tx1"/>
              </a:solidFill>
              <a:latin typeface="Söhne"/>
            </a:endParaRPr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2000" b="0" i="0" dirty="0">
                <a:solidFill>
                  <a:schemeClr val="tx1"/>
                </a:solidFill>
                <a:effectLst/>
                <a:latin typeface="Söhne"/>
              </a:rPr>
              <a:t>Contributes to efforts in promoting environmental sustainability and reducing pollution</a:t>
            </a:r>
            <a:endParaRPr lang="en-IN" sz="3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03624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2598C-8DF8-28DC-E9D1-435108C738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557191"/>
            <a:ext cx="8450786" cy="1325397"/>
          </a:xfrm>
        </p:spPr>
        <p:txBody>
          <a:bodyPr/>
          <a:lstStyle/>
          <a:p>
            <a:r>
              <a:rPr lang="en-US" sz="5400" u="sng" dirty="0">
                <a:solidFill>
                  <a:schemeClr val="tx1"/>
                </a:solidFill>
              </a:rPr>
              <a:t>Functional Requirements</a:t>
            </a:r>
            <a:endParaRPr lang="en-IN" sz="5400" u="sng" dirty="0">
              <a:solidFill>
                <a:schemeClr val="tx1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571E44-D497-46C8-9EC7-4347B7363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0A2469-71BD-8BBE-B4DD-FF205816618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198181" y="1626764"/>
            <a:ext cx="9620180" cy="4285539"/>
          </a:xfrm>
        </p:spPr>
        <p:txBody>
          <a:bodyPr/>
          <a:lstStyle/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24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detect various types of garbage items such as plastic bottles, cans, wrappers, etc.</a:t>
            </a:r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24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 user-friendly interface for configuring, monitoring, and managing the system.</a:t>
            </a: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24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Provision of alerts or notifications to appropriate authorities or personnel upon garbage detection.</a:t>
            </a:r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24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privacy regulations and ethical considerations in handling image or video data.</a:t>
            </a: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24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cost-effective in terms of both hardware requirements and operational expenses.</a:t>
            </a:r>
            <a:endParaRPr lang="en-IN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03109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C386C-CD82-477C-B60D-A70C9F57C6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987357"/>
            <a:ext cx="4662734" cy="895231"/>
          </a:xfrm>
        </p:spPr>
        <p:txBody>
          <a:bodyPr/>
          <a:lstStyle/>
          <a:p>
            <a:r>
              <a:rPr lang="en-US" sz="4800" u="sng" dirty="0">
                <a:solidFill>
                  <a:schemeClr val="tx1"/>
                </a:solidFill>
              </a:rPr>
              <a:t>Conclusion</a:t>
            </a:r>
            <a:endParaRPr lang="en-IN" sz="4800" u="sng" dirty="0">
              <a:solidFill>
                <a:schemeClr val="tx1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A94EBD-56CF-2547-0426-9CD74DF49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E659FE2-A6C8-C01D-1280-53A83859515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475014" y="1950395"/>
            <a:ext cx="9337280" cy="4134255"/>
          </a:xfrm>
        </p:spPr>
        <p:txBody>
          <a:bodyPr/>
          <a:lstStyle/>
          <a:p>
            <a:pPr marL="285750" indent="-28575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Efficient garbage detection systems utilizing machine learning techniques show promising potential in addressing environmental challenges associated with waste management.</a:t>
            </a:r>
          </a:p>
          <a:p>
            <a:pPr marL="285750" indent="-28575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Through the utilization of image recognition algorithms, these systems can accurately classify and segregate various types of garbage, facilitating recycling efforts and reducing landfill waste.</a:t>
            </a:r>
            <a:endParaRPr lang="en-US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integration of machine learning algorithms enables real-time processing, enhancing the speed and accuracy of garbage detection, thus streamlining waste management processes.</a:t>
            </a:r>
          </a:p>
          <a:p>
            <a:pPr marL="285750" indent="-28575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Continuous refinement and optimization of machine learning models can further improve the accuracy and reliability of garbage detection systems, contributing to more sustainable and eco-friendly waste management practices.</a:t>
            </a:r>
            <a:endParaRPr lang="en-IN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29701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FE32A-44D6-BCC8-9646-AAE806DA02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557191"/>
            <a:ext cx="4212019" cy="1325397"/>
          </a:xfrm>
        </p:spPr>
        <p:txBody>
          <a:bodyPr/>
          <a:lstStyle/>
          <a:p>
            <a:r>
              <a:rPr lang="en-US" u="sng" dirty="0">
                <a:solidFill>
                  <a:schemeClr val="tx1"/>
                </a:solidFill>
              </a:rPr>
              <a:t>Reference</a:t>
            </a:r>
            <a:endParaRPr lang="en-IN" u="sng" dirty="0">
              <a:solidFill>
                <a:schemeClr val="tx1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7DF977-D1A4-B2EE-6DD6-50601D3EE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C454A5-04C5-79B0-1A38-BF2784EB5C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433513" y="1507672"/>
            <a:ext cx="9324975" cy="4388304"/>
          </a:xfrm>
        </p:spPr>
        <p:txBody>
          <a:bodyPr/>
          <a:lstStyle/>
          <a:p>
            <a:pPr marL="285750" indent="-285750" algn="just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IN" sz="16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Singh, A. Managing the uncertainty problems of municipal solid waste disposal. </a:t>
            </a:r>
            <a:r>
              <a:rPr lang="en-IN" sz="16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J. Environ. </a:t>
            </a:r>
            <a:r>
              <a:rPr lang="en-IN" sz="160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Manag</a:t>
            </a:r>
            <a:r>
              <a:rPr lang="en-IN" sz="16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</a:t>
            </a:r>
            <a:r>
              <a:rPr lang="en-IN" sz="16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IN" sz="1600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2019</a:t>
            </a:r>
            <a:r>
              <a:rPr lang="en-IN" sz="16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 </a:t>
            </a:r>
            <a:r>
              <a:rPr lang="en-IN" sz="16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240</a:t>
            </a:r>
            <a:r>
              <a:rPr lang="en-IN" sz="16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259–265. [</a:t>
            </a:r>
            <a:r>
              <a:rPr lang="en-IN" sz="1600" b="1" i="0" u="none" strike="noStrike" dirty="0">
                <a:solidFill>
                  <a:srgbClr val="4F5671"/>
                </a:solidFill>
                <a:effectLst/>
                <a:latin typeface="Arial" panose="020B0604020202020204" pitchFamily="34" charset="0"/>
                <a:hlinkClick r:id="rId2"/>
              </a:rPr>
              <a:t>Google Scholar</a:t>
            </a:r>
            <a:r>
              <a:rPr lang="en-IN" sz="16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] [</a:t>
            </a:r>
            <a:r>
              <a:rPr lang="en-IN" sz="1600" b="1" i="0" u="none" strike="noStrike" dirty="0" err="1">
                <a:solidFill>
                  <a:srgbClr val="4F5671"/>
                </a:solidFill>
                <a:effectLst/>
                <a:latin typeface="Arial" panose="020B0604020202020204" pitchFamily="34" charset="0"/>
                <a:hlinkClick r:id="rId3"/>
              </a:rPr>
              <a:t>CrossRef</a:t>
            </a:r>
            <a:r>
              <a:rPr lang="en-IN" sz="16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] [</a:t>
            </a:r>
            <a:r>
              <a:rPr lang="en-IN" sz="1600" b="1" i="0" u="none" strike="noStrike" dirty="0">
                <a:solidFill>
                  <a:srgbClr val="4F5671"/>
                </a:solidFill>
                <a:effectLst/>
                <a:latin typeface="Arial" panose="020B0604020202020204" pitchFamily="34" charset="0"/>
                <a:hlinkClick r:id="rId4"/>
              </a:rPr>
              <a:t>PubMed</a:t>
            </a:r>
            <a:r>
              <a:rPr lang="en-IN" sz="16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]</a:t>
            </a:r>
          </a:p>
          <a:p>
            <a:pPr marL="285750" indent="-285750" algn="just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IN" sz="16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Jakovljevic</a:t>
            </a:r>
            <a:r>
              <a:rPr lang="en-IN" sz="16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G.; Govedarica, M.; Alvarez-Taboada, F. A deep learning model for automatic plastic mapping using unmanned aerial vehicle (UAV) data. </a:t>
            </a:r>
            <a:r>
              <a:rPr lang="en-IN" sz="16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Remote Sens.</a:t>
            </a:r>
            <a:r>
              <a:rPr lang="en-IN" sz="16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IN" sz="1600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2020</a:t>
            </a:r>
            <a:r>
              <a:rPr lang="en-IN" sz="16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 </a:t>
            </a:r>
            <a:r>
              <a:rPr lang="en-IN" sz="16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12</a:t>
            </a:r>
            <a:r>
              <a:rPr lang="en-IN" sz="16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1515. [</a:t>
            </a:r>
            <a:r>
              <a:rPr lang="en-IN" sz="1600" b="1" i="0" u="none" strike="noStrike" dirty="0">
                <a:solidFill>
                  <a:srgbClr val="4F5671"/>
                </a:solidFill>
                <a:effectLst/>
                <a:latin typeface="Arial" panose="020B0604020202020204" pitchFamily="34" charset="0"/>
                <a:hlinkClick r:id="rId5"/>
              </a:rPr>
              <a:t>Google Scholar</a:t>
            </a:r>
            <a:r>
              <a:rPr lang="en-IN" sz="16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] [</a:t>
            </a:r>
            <a:r>
              <a:rPr lang="en-IN" sz="1600" b="1" i="0" u="none" strike="noStrike" dirty="0" err="1">
                <a:solidFill>
                  <a:srgbClr val="4F5671"/>
                </a:solidFill>
                <a:effectLst/>
                <a:latin typeface="Arial" panose="020B0604020202020204" pitchFamily="34" charset="0"/>
                <a:hlinkClick r:id="rId6"/>
              </a:rPr>
              <a:t>CrossRef</a:t>
            </a:r>
            <a:r>
              <a:rPr lang="en-IN" sz="16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]</a:t>
            </a:r>
          </a:p>
          <a:p>
            <a:pPr marL="285750" indent="-285750" algn="just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IN" sz="16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Hong, S.J.; Han, Y.; Kim, S.Y.; Lee, A.Y.; Kim, G. Application of Deep-Learning Methods to Bird Detection Using Unmanned Aerial Vehicle Imagery. </a:t>
            </a:r>
            <a:r>
              <a:rPr lang="en-IN" sz="16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Sensors</a:t>
            </a:r>
            <a:r>
              <a:rPr lang="en-IN" sz="16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IN" sz="1600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2019</a:t>
            </a:r>
            <a:r>
              <a:rPr lang="en-IN" sz="16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 </a:t>
            </a:r>
            <a:r>
              <a:rPr lang="en-IN" sz="16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19</a:t>
            </a:r>
            <a:r>
              <a:rPr lang="en-IN" sz="16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1651. [</a:t>
            </a:r>
            <a:r>
              <a:rPr lang="en-IN" sz="1600" b="1" i="0" u="none" strike="noStrike" dirty="0">
                <a:solidFill>
                  <a:srgbClr val="4F5671"/>
                </a:solidFill>
                <a:effectLst/>
                <a:latin typeface="Arial" panose="020B0604020202020204" pitchFamily="34" charset="0"/>
                <a:hlinkClick r:id="rId7"/>
              </a:rPr>
              <a:t>Google Scholar</a:t>
            </a:r>
            <a:r>
              <a:rPr lang="en-IN" sz="16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] [</a:t>
            </a:r>
            <a:r>
              <a:rPr lang="en-IN" sz="1600" b="1" i="0" u="none" strike="noStrike" dirty="0" err="1">
                <a:solidFill>
                  <a:srgbClr val="4F5671"/>
                </a:solidFill>
                <a:effectLst/>
                <a:latin typeface="Arial" panose="020B0604020202020204" pitchFamily="34" charset="0"/>
                <a:hlinkClick r:id="rId8"/>
              </a:rPr>
              <a:t>CrossRef</a:t>
            </a:r>
            <a:r>
              <a:rPr lang="en-IN" sz="16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] [</a:t>
            </a:r>
            <a:r>
              <a:rPr lang="en-IN" sz="1600" b="1" i="0" u="none" strike="noStrike" dirty="0">
                <a:solidFill>
                  <a:srgbClr val="4F5671"/>
                </a:solidFill>
                <a:effectLst/>
                <a:latin typeface="Arial" panose="020B0604020202020204" pitchFamily="34" charset="0"/>
                <a:hlinkClick r:id="rId9"/>
              </a:rPr>
              <a:t>PubMed</a:t>
            </a:r>
            <a:r>
              <a:rPr lang="en-IN" sz="16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] [</a:t>
            </a:r>
            <a:r>
              <a:rPr lang="en-IN" sz="1600" b="1" i="0" u="none" strike="noStrike" dirty="0">
                <a:solidFill>
                  <a:srgbClr val="4F5671"/>
                </a:solidFill>
                <a:effectLst/>
                <a:latin typeface="Arial" panose="020B0604020202020204" pitchFamily="34" charset="0"/>
                <a:hlinkClick r:id="rId10"/>
              </a:rPr>
              <a:t>Green Version</a:t>
            </a:r>
            <a:r>
              <a:rPr lang="en-IN" sz="16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]</a:t>
            </a:r>
          </a:p>
          <a:p>
            <a:pPr marL="285750" indent="-285750" algn="just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IN" sz="16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Ronneberger</a:t>
            </a:r>
            <a:r>
              <a:rPr lang="en-IN" sz="16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O.; Fischer, P.; </a:t>
            </a:r>
            <a:r>
              <a:rPr lang="en-IN" sz="16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Brox</a:t>
            </a:r>
            <a:r>
              <a:rPr lang="en-IN" sz="16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T. U-net: Convolutional networks for biomedical image segmentation. In Proceedings of the International Conference on Medical Image Computing and Computer-Assisted Intervention, Munich, Germany, 5–9 October 2015; Springer: Cham, Switzerland, 2015; pp. 234–241. [</a:t>
            </a:r>
            <a:r>
              <a:rPr lang="en-IN" sz="1600" b="1" i="0" u="none" strike="noStrike" dirty="0">
                <a:solidFill>
                  <a:srgbClr val="4F5671"/>
                </a:solidFill>
                <a:effectLst/>
                <a:latin typeface="Arial" panose="020B0604020202020204" pitchFamily="34" charset="0"/>
                <a:hlinkClick r:id="rId11"/>
              </a:rPr>
              <a:t>Google Scholar</a:t>
            </a:r>
            <a:r>
              <a:rPr lang="en-IN" sz="16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]</a:t>
            </a:r>
          </a:p>
          <a:p>
            <a:pPr marL="285750" indent="-285750"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12891126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E7FD01-24C6-032F-7A33-8FE5C0EAF0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CC37AE-7F85-4DC8-29AF-5278B345C8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A211E5-A491-F3ED-A6DD-081163F6B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D2C2E4-7554-E380-3D1C-3061A276E7D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581400" y="2226988"/>
            <a:ext cx="9324975" cy="3552825"/>
          </a:xfrm>
        </p:spPr>
        <p:txBody>
          <a:bodyPr/>
          <a:lstStyle/>
          <a:p>
            <a:r>
              <a:rPr lang="en-IN" dirty="0"/>
              <a:t>                                                                                                                       </a:t>
            </a:r>
            <a:r>
              <a:rPr lang="en-IN" sz="5400" b="1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4839745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40983E0-FEBB-4B45-B00C-917965EBE1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6275" y="-200578"/>
            <a:ext cx="9938425" cy="3261278"/>
          </a:xfrm>
        </p:spPr>
        <p:txBody>
          <a:bodyPr>
            <a:noAutofit/>
          </a:bodyPr>
          <a:lstStyle/>
          <a:p>
            <a:r>
              <a:rPr lang="en-US" sz="6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Söhne"/>
              </a:rPr>
              <a:t>PYRHON PROGRAMMING FOR SMART SWEEP</a:t>
            </a:r>
            <a:r>
              <a:rPr lang="en-US" sz="6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öhne"/>
              </a:rPr>
              <a:t>ING</a:t>
            </a:r>
            <a:br>
              <a:rPr lang="en-US" sz="20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Söhne"/>
              </a:rPr>
            </a:br>
            <a:r>
              <a:rPr lang="en-US" sz="20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Söhne"/>
              </a:rPr>
              <a:t> 			   </a:t>
            </a:r>
            <a:r>
              <a:rPr lang="en-US" sz="2000" b="0" i="0" dirty="0">
                <a:solidFill>
                  <a:srgbClr val="F9F9F9"/>
                </a:solidFill>
                <a:effectLst/>
                <a:latin typeface="Söhne"/>
              </a:rPr>
              <a:t>"</a:t>
            </a:r>
            <a:endParaRPr lang="en-US" sz="4800" dirty="0"/>
          </a:p>
        </p:txBody>
      </p:sp>
      <p:pic>
        <p:nvPicPr>
          <p:cNvPr id="21" name="Picture Placeholder 20">
            <a:extLst>
              <a:ext uri="{FF2B5EF4-FFF2-40B4-BE49-F238E27FC236}">
                <a16:creationId xmlns:a16="http://schemas.microsoft.com/office/drawing/2014/main" id="{7DC1D15D-0A43-FECB-6620-975172A93CD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-27091" t="-835" r="-29700" b="2546"/>
          <a:stretch/>
        </p:blipFill>
        <p:spPr>
          <a:xfrm>
            <a:off x="619841" y="2406937"/>
            <a:ext cx="11084189" cy="4451063"/>
          </a:xfrm>
        </p:spPr>
      </p:pic>
    </p:spTree>
    <p:extLst>
      <p:ext uri="{BB962C8B-B14F-4D97-AF65-F5344CB8AC3E}">
        <p14:creationId xmlns:p14="http://schemas.microsoft.com/office/powerpoint/2010/main" val="41034375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itle 77">
            <a:extLst>
              <a:ext uri="{FF2B5EF4-FFF2-40B4-BE49-F238E27FC236}">
                <a16:creationId xmlns:a16="http://schemas.microsoft.com/office/drawing/2014/main" id="{16FF3F7F-0FCE-41C0-AFCB-B82DA0F93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600" y="-781050"/>
            <a:ext cx="4768851" cy="3719356"/>
          </a:xfrm>
        </p:spPr>
        <p:txBody>
          <a:bodyPr/>
          <a:lstStyle/>
          <a:p>
            <a:r>
              <a:rPr lang="en-US" sz="6000" u="sng" dirty="0">
                <a:solidFill>
                  <a:schemeClr val="tx1"/>
                </a:solidFill>
              </a:rPr>
              <a:t>Introduction</a:t>
            </a:r>
            <a:endParaRPr lang="en-US" sz="5400" u="sng" dirty="0">
              <a:solidFill>
                <a:schemeClr val="tx1"/>
              </a:solidFill>
            </a:endParaRP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12624401-DD7F-41EC-8255-1B883631DF2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382986" y="326571"/>
            <a:ext cx="6377214" cy="7273244"/>
          </a:xfrm>
        </p:spPr>
        <p:txBody>
          <a:bodyPr/>
          <a:lstStyle/>
          <a:p>
            <a:endParaRPr lang="en-US" sz="200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Innovating waste management through machine learning  for efficient garbage detection and sorting. </a:t>
            </a:r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presentation explores the potential of AI in waste management.</a:t>
            </a:r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 waste management systems face challenges in inefficient sorting  and contamination. </a:t>
            </a:r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Traditional methods struggle to handle the growing volume of waste.</a:t>
            </a:r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Using machine learning algorithms, waste can be accurately identified and sorted, leading to reduced contamination and increased recycling rates.</a:t>
            </a:r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20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By accurately identifying recyclable materials, organic waste, and hazardous substances.</a:t>
            </a:r>
            <a:endParaRPr lang="en-US" sz="200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232D9B-1ACD-4116-A9A2-21EDA7FA744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079D31C5-603A-F9E9-2B42-46B4B58ED88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18701" r="18701"/>
          <a:stretch>
            <a:fillRect/>
          </a:stretch>
        </p:blipFill>
        <p:spPr>
          <a:xfrm>
            <a:off x="162719" y="1651000"/>
            <a:ext cx="5154612" cy="4705350"/>
          </a:xfrm>
        </p:spPr>
      </p:pic>
    </p:spTree>
    <p:extLst>
      <p:ext uri="{BB962C8B-B14F-4D97-AF65-F5344CB8AC3E}">
        <p14:creationId xmlns:p14="http://schemas.microsoft.com/office/powerpoint/2010/main" val="21694757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06C0716-5D59-43AE-A330-C9AC7B2CD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2" y="559813"/>
            <a:ext cx="5605358" cy="1664573"/>
          </a:xfrm>
        </p:spPr>
        <p:txBody>
          <a:bodyPr/>
          <a:lstStyle/>
          <a:p>
            <a:r>
              <a:rPr lang="en-US" sz="5400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Abstract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9E6680CE-A768-4BCE-A8EF-EEDE6ABA3F0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4029" y="1507852"/>
            <a:ext cx="6139511" cy="4662385"/>
          </a:xfrm>
        </p:spPr>
        <p:txBody>
          <a:bodyPr/>
          <a:lstStyle/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proliferation of waste, particularly non-biodegradable materials, poses significant environmental challenges worldwide.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Traditional methods of waste management often rely on manual sorting processes, which are labor-intensive, time-consuming, and prone to error.</a:t>
            </a:r>
            <a:endParaRPr lang="en-US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 automated garbage detection system leveraging machine learning techniques to streamline these waste.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proposed system utilizes a dataset comprising images of various types of waste items, including plastics, paper, glass, metal, and organic materials. 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Convolutional Neural Networks (CNNs) are employed to extract meaningful features from these images, facilitating the classification of waste items into predefined categories.</a:t>
            </a:r>
            <a:endParaRPr lang="en-US" sz="4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61DE433B-D5F9-43BE-952C-B08B09FDD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6000" y="6356350"/>
            <a:ext cx="1447800" cy="365125"/>
          </a:xfrm>
        </p:spPr>
        <p:txBody>
          <a:bodyPr/>
          <a:lstStyle/>
          <a:p>
            <a:fld id="{73B850FF-6169-4056-8077-06FFA93A5366}" type="slidenum">
              <a:rPr lang="en-US" smtClean="0"/>
              <a:pPr/>
              <a:t>4</a:t>
            </a:fld>
            <a:endParaRPr lang="en-US" dirty="0"/>
          </a:p>
        </p:txBody>
      </p:sp>
      <p:grpSp>
        <p:nvGrpSpPr>
          <p:cNvPr id="37" name="Bottom Right">
            <a:extLst>
              <a:ext uri="{FF2B5EF4-FFF2-40B4-BE49-F238E27FC236}">
                <a16:creationId xmlns:a16="http://schemas.microsoft.com/office/drawing/2014/main" id="{55C8AD2F-5B7B-44EB-AEC6-DB915E954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47" name="Graphic 157">
              <a:extLst>
                <a:ext uri="{FF2B5EF4-FFF2-40B4-BE49-F238E27FC236}">
                  <a16:creationId xmlns:a16="http://schemas.microsoft.com/office/drawing/2014/main" id="{AD2237AA-7A0E-46FE-8C56-65082235EC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8662740" y="3276601"/>
              <a:ext cx="3529260" cy="3581399"/>
              <a:chOff x="4114800" y="1423987"/>
              <a:chExt cx="3961542" cy="4007547"/>
            </a:xfrm>
            <a:noFill/>
          </p:grpSpPr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8189D45D-DFA3-4998-98D1-5D9637BDA9C6}"/>
                  </a:ext>
                </a:extLst>
              </p:cNvPr>
              <p:cNvSpPr/>
              <p:nvPr/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4E2B0C16-9511-474C-B3A2-401F66A741E2}"/>
                  </a:ext>
                </a:extLst>
              </p:cNvPr>
              <p:cNvSpPr/>
              <p:nvPr/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2D474A2B-3E8D-40C0-98CA-6697FC0EA993}"/>
                  </a:ext>
                </a:extLst>
              </p:cNvPr>
              <p:cNvSpPr/>
              <p:nvPr/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B7AE6964-2C05-4058-A591-1EF146A33B60}"/>
                  </a:ext>
                </a:extLst>
              </p:cNvPr>
              <p:cNvSpPr/>
              <p:nvPr/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33574087-63C5-4183-82FA-AC9A54AA793B}"/>
                  </a:ext>
                </a:extLst>
              </p:cNvPr>
              <p:cNvSpPr/>
              <p:nvPr/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BD162D94-709E-4257-90A5-A01CF9FCBA0A}"/>
                  </a:ext>
                </a:extLst>
              </p:cNvPr>
              <p:cNvSpPr/>
              <p:nvPr/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B07825EA-21C0-423A-A0C9-9B747B200F06}"/>
                  </a:ext>
                </a:extLst>
              </p:cNvPr>
              <p:cNvSpPr/>
              <p:nvPr/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9DD04C10-BC2D-45BD-BB64-35E600DDD7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06D4B376-3E29-CEC1-9EE4-3245C81CD9A6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2415" r="2415"/>
          <a:stretch>
            <a:fillRect/>
          </a:stretch>
        </p:blipFill>
        <p:spPr>
          <a:xfrm>
            <a:off x="7179320" y="830284"/>
            <a:ext cx="4818063" cy="5062538"/>
          </a:xfrm>
        </p:spPr>
      </p:pic>
    </p:spTree>
    <p:extLst>
      <p:ext uri="{BB962C8B-B14F-4D97-AF65-F5344CB8AC3E}">
        <p14:creationId xmlns:p14="http://schemas.microsoft.com/office/powerpoint/2010/main" val="13642169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9706B91-250D-4CF1-B325-5A9273131D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5653" y="744909"/>
            <a:ext cx="5581561" cy="1211059"/>
          </a:xfrm>
        </p:spPr>
        <p:txBody>
          <a:bodyPr>
            <a:normAutofit fontScale="90000"/>
          </a:bodyPr>
          <a:lstStyle/>
          <a:p>
            <a:r>
              <a:rPr lang="en-US" sz="5400" u="sng" dirty="0">
                <a:solidFill>
                  <a:schemeClr val="tx1"/>
                </a:solidFill>
              </a:rPr>
              <a:t>Primary objective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2B844A9-8E53-4442-8CBA-6B67F7C2DA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1243" y="2095249"/>
            <a:ext cx="5903232" cy="4034090"/>
          </a:xfrm>
        </p:spPr>
        <p:txBody>
          <a:bodyPr/>
          <a:lstStyle/>
          <a:p>
            <a:pPr marL="285750" indent="-28575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garbage detection system can effectively identify and classify garbage items, contributing to waste management efforts and environmental sustainability.</a:t>
            </a:r>
          </a:p>
          <a:p>
            <a:pPr marL="285750" indent="-28575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garbage detection system needs to operate in real-time, the algorithm should be efficient enough to process new data quickly and make predictions in a timely manner.</a:t>
            </a:r>
          </a:p>
          <a:p>
            <a:pPr marL="285750" indent="-28575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machine learning model, especially for deep learning models that require significant computational resources.</a:t>
            </a:r>
          </a:p>
          <a:p>
            <a:pPr marL="285750" indent="-28575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his machine learning libraries and frameworks such as TensorFlow, </a:t>
            </a:r>
            <a:r>
              <a:rPr lang="en-US" sz="1800" b="0" i="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PyTorch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or scikit-learn to implement and train the garbage detection model.</a:t>
            </a:r>
          </a:p>
          <a:p>
            <a:pPr marL="457200" indent="-457200"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3E466D82-89AC-B1A0-D8CF-A2A0296CDAF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l="25008" r="25008"/>
          <a:stretch>
            <a:fillRect/>
          </a:stretch>
        </p:blipFill>
        <p:spPr/>
      </p:pic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5E3E4E9A-4A4F-2ECB-E01C-421B5AC0F66F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4"/>
          <a:srcRect/>
          <a:stretch>
            <a:fillRect/>
          </a:stretch>
        </p:blipFill>
        <p:spPr/>
      </p:pic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A79A554C-CF8C-3C49-9DFF-372BC911D57F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5"/>
          <a:srcRect l="13420" t="10938" b="2596"/>
          <a:stretch/>
        </p:blipFill>
        <p:spPr>
          <a:xfrm>
            <a:off x="9244935" y="3399144"/>
            <a:ext cx="2410165" cy="2406483"/>
          </a:xfrm>
        </p:spPr>
      </p:pic>
    </p:spTree>
    <p:extLst>
      <p:ext uri="{BB962C8B-B14F-4D97-AF65-F5344CB8AC3E}">
        <p14:creationId xmlns:p14="http://schemas.microsoft.com/office/powerpoint/2010/main" val="24328504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02C7D812-0771-4D00-92C7-CB0E83EE75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2" y="559813"/>
            <a:ext cx="5953940" cy="1088437"/>
          </a:xfrm>
        </p:spPr>
        <p:txBody>
          <a:bodyPr/>
          <a:lstStyle/>
          <a:p>
            <a:r>
              <a:rPr lang="en-US" sz="4800" u="sng" dirty="0">
                <a:solidFill>
                  <a:schemeClr val="tx1"/>
                </a:solidFill>
              </a:rPr>
              <a:t>Secondary objective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02338824-BECA-4FA6-8497-F1FDE9B960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6299" y="1543414"/>
            <a:ext cx="5693229" cy="4569673"/>
          </a:xfrm>
        </p:spPr>
        <p:txBody>
          <a:bodyPr>
            <a:normAutofit/>
          </a:bodyPr>
          <a:lstStyle/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2000" b="0" i="0" dirty="0">
                <a:solidFill>
                  <a:schemeClr val="tx1"/>
                </a:solidFill>
                <a:effectLst/>
                <a:latin typeface="Söhne"/>
              </a:rPr>
              <a:t>Gather a diverse dataset of images containing both garbage and non-garbage items.</a:t>
            </a:r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2000" b="0" i="0" dirty="0">
                <a:solidFill>
                  <a:schemeClr val="tx1"/>
                </a:solidFill>
                <a:effectLst/>
                <a:latin typeface="Söhne"/>
              </a:rPr>
              <a:t>Preprocess the images to ensure they are in a consistent format and size. </a:t>
            </a:r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2000" b="0" i="0" dirty="0">
                <a:solidFill>
                  <a:schemeClr val="tx1"/>
                </a:solidFill>
                <a:effectLst/>
                <a:latin typeface="Söhne"/>
              </a:rPr>
              <a:t>This might involve resizing, normalization, and augmentation techniques to increase the diversity of your dataset.</a:t>
            </a:r>
            <a:endParaRPr lang="en-US" sz="2000" dirty="0">
              <a:solidFill>
                <a:schemeClr val="tx1"/>
              </a:solidFill>
              <a:latin typeface="Söhne"/>
            </a:endParaRPr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2000" b="0" i="0" dirty="0">
                <a:solidFill>
                  <a:schemeClr val="tx1"/>
                </a:solidFill>
                <a:effectLst/>
                <a:latin typeface="Söhne"/>
              </a:rPr>
              <a:t>computer vision techniques such as edge detection, texture analysis, and color histograms, or you can use deep learning models to automatically learn features from the data.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959A09-3D6B-4D8D-AB3E-BB106DC08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6000" y="6356350"/>
            <a:ext cx="1447800" cy="365125"/>
          </a:xfrm>
        </p:spPr>
        <p:txBody>
          <a:bodyPr/>
          <a:lstStyle/>
          <a:p>
            <a:fld id="{73B850FF-6169-4056-8077-06FFA93A5366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691B80EE-369C-381D-674A-54A6857E67C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5" r="1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832233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C11602-36CD-39C6-8BA6-288C9217B3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557191"/>
            <a:ext cx="5455103" cy="1325397"/>
          </a:xfrm>
        </p:spPr>
        <p:txBody>
          <a:bodyPr/>
          <a:lstStyle/>
          <a:p>
            <a:r>
              <a:rPr lang="en-US" sz="5400" u="sng" dirty="0">
                <a:solidFill>
                  <a:schemeClr val="tx1"/>
                </a:solidFill>
              </a:rPr>
              <a:t>Advantages</a:t>
            </a:r>
            <a:endParaRPr lang="en-IN" sz="5400" u="sng" dirty="0">
              <a:solidFill>
                <a:schemeClr val="tx1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F69ED3-FDB4-261C-D059-4ABDF00F86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083EF40-E6A8-F9BC-BA42-336AD30E67C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524000" y="1644555"/>
            <a:ext cx="8999538" cy="4394579"/>
          </a:xfrm>
        </p:spPr>
        <p:txBody>
          <a:bodyPr/>
          <a:lstStyle/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205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learning-based garbage detection systems can identify waste materials swiftly, allowing for prompt intervention and disposal.</a:t>
            </a:r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205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Implementing such systems can potentially reduce the costs associated with manual waste sorting and disposal.</a:t>
            </a:r>
            <a:endParaRPr lang="en-US" sz="205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205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By accurately identifying and sorting waste, these systems contribute to reducing pollution and preserving natural resources.</a:t>
            </a:r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205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Automation through machine learning enables continuous monitoring and sorting of waste, enhancing overall operational efficiency.</a:t>
            </a:r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205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Advanced algorithms improve the accuracy of waste classification, minimizing errors and optimizing resource allocation.</a:t>
            </a:r>
            <a:endParaRPr lang="en-IN" sz="205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02101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79735B-653B-54D7-8D0D-48A8C074D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812042"/>
            <a:ext cx="5257210" cy="1070546"/>
          </a:xfrm>
        </p:spPr>
        <p:txBody>
          <a:bodyPr/>
          <a:lstStyle/>
          <a:p>
            <a:r>
              <a:rPr lang="en-US" sz="4800" u="sng" dirty="0">
                <a:solidFill>
                  <a:schemeClr val="tx1"/>
                </a:solidFill>
              </a:rPr>
              <a:t>Disadvantages</a:t>
            </a:r>
            <a:endParaRPr lang="en-IN" sz="4800" u="sng" dirty="0">
              <a:solidFill>
                <a:schemeClr val="tx1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459916-43C9-6758-F85E-57CBF5F51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8DEA302-7CDF-B85F-D072-DE6C0707B72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240971" y="1746913"/>
            <a:ext cx="9282567" cy="4408227"/>
          </a:xfrm>
        </p:spPr>
        <p:txBody>
          <a:bodyPr/>
          <a:lstStyle/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205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Garbage detection systems in machine learning may struggle with accuracy, especially in complex or cluttered environments, leading to false positives or negatives.</a:t>
            </a:r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205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Poor data quality or lack of diverse datasets can hinder the system's effectiveness.</a:t>
            </a:r>
            <a:endParaRPr lang="en-US" sz="205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205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Variations in lighting, weather conditions, or object positioning can affect the performance of garbage detection models, making them less robust in real-world scenarios.</a:t>
            </a:r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205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initial setup and ongoing maintenance costs of garbage detection systems can be high, which may not be affordable for all organizations or municipalities.</a:t>
            </a:r>
            <a:endParaRPr lang="en-IN" sz="205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8944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29AA1-DDD6-5139-9BD8-664A4CF9C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0A507D-B46B-2DBE-EBEB-EFAAA8167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5E8EEE-2DF5-6B5A-799B-FE28341CC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EB1A9F-2CF4-A611-F454-D24D8223B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3452771-FD79-542B-5C83-278E33599206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-306766" y="-265119"/>
            <a:ext cx="12730725" cy="7123119"/>
          </a:xfrm>
        </p:spPr>
      </p:pic>
    </p:spTree>
    <p:extLst>
      <p:ext uri="{BB962C8B-B14F-4D97-AF65-F5344CB8AC3E}">
        <p14:creationId xmlns:p14="http://schemas.microsoft.com/office/powerpoint/2010/main" val="2527648623"/>
      </p:ext>
    </p:extLst>
  </p:cSld>
  <p:clrMapOvr>
    <a:masterClrMapping/>
  </p:clrMapOvr>
</p:sld>
</file>

<file path=ppt/theme/theme1.xml><?xml version="1.0" encoding="utf-8"?>
<a:theme xmlns:a="http://schemas.openxmlformats.org/drawingml/2006/main" name="ExploreVTI">
  <a:themeElements>
    <a:clrScheme name="Custom 33">
      <a:dk1>
        <a:sysClr val="windowText" lastClr="000000"/>
      </a:dk1>
      <a:lt1>
        <a:sysClr val="window" lastClr="FFFFFF"/>
      </a:lt1>
      <a:dk2>
        <a:srgbClr val="201449"/>
      </a:dk2>
      <a:lt2>
        <a:srgbClr val="F3F0E9"/>
      </a:lt2>
      <a:accent1>
        <a:srgbClr val="E45221"/>
      </a:accent1>
      <a:accent2>
        <a:srgbClr val="4D4EE6"/>
      </a:accent2>
      <a:accent3>
        <a:srgbClr val="454B78"/>
      </a:accent3>
      <a:accent4>
        <a:srgbClr val="A3A3C1"/>
      </a:accent4>
      <a:accent5>
        <a:srgbClr val="7162FE"/>
      </a:accent5>
      <a:accent6>
        <a:srgbClr val="1EBE9B"/>
      </a:accent6>
      <a:hlink>
        <a:srgbClr val="F900A0"/>
      </a:hlink>
      <a:folHlink>
        <a:srgbClr val="954F72"/>
      </a:folHlink>
    </a:clrScheme>
    <a:fontScheme name="Custom 23">
      <a:majorFont>
        <a:latin typeface="Posterama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xploreVTI" id="{157DDAE2-BFCD-43FD-9602-E5EFEAD66DC3}" vid="{04B6EBF8-4645-4305-9753-050B4204785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D977A2A-9AF2-4E1E-9C52-3CE0178B1CF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86EAFCE9-5102-4DAA-8747-40B4A7428A3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FF01AD9-F5BE-4467-A2B6-F080EB176088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Explore design</Template>
  <TotalTime>208</TotalTime>
  <Words>1061</Words>
  <Application>Microsoft Office PowerPoint</Application>
  <PresentationFormat>Widescreen</PresentationFormat>
  <Paragraphs>86</Paragraphs>
  <Slides>14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5" baseType="lpstr">
      <vt:lpstr>Arial</vt:lpstr>
      <vt:lpstr>Avenir Next LT Pro</vt:lpstr>
      <vt:lpstr>AvenirNext LT Pro Medium</vt:lpstr>
      <vt:lpstr>Calibri</vt:lpstr>
      <vt:lpstr>Open Sans</vt:lpstr>
      <vt:lpstr>Posterama</vt:lpstr>
      <vt:lpstr>Segoe UI Semilight</vt:lpstr>
      <vt:lpstr>Söhne</vt:lpstr>
      <vt:lpstr>Times New Roman</vt:lpstr>
      <vt:lpstr>Wingdings</vt:lpstr>
      <vt:lpstr>ExploreVTI</vt:lpstr>
      <vt:lpstr>CSA0888:Python Programming for Natural Language Processing           K. Varun(192210536)                                                                                                                                                                   K. Satya(192210560) </vt:lpstr>
      <vt:lpstr>PYRHON PROGRAMMING FOR SMART SWEEPING        "</vt:lpstr>
      <vt:lpstr>Introduction</vt:lpstr>
      <vt:lpstr>Abstract</vt:lpstr>
      <vt:lpstr>Primary objective</vt:lpstr>
      <vt:lpstr>Secondary objective</vt:lpstr>
      <vt:lpstr>Advantages</vt:lpstr>
      <vt:lpstr>Disadvantages</vt:lpstr>
      <vt:lpstr>PowerPoint Presentation</vt:lpstr>
      <vt:lpstr>Test cases</vt:lpstr>
      <vt:lpstr>Functional Requirements</vt:lpstr>
      <vt:lpstr>Conclusion</vt:lpstr>
      <vt:lpstr>Reference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CSA0827:Python Programming In Numerical       Computations </dc:title>
  <dc:creator>hemasundara2004@outlook.com</dc:creator>
  <cp:lastModifiedBy>Kathi Satya Dhana Datha Kumar</cp:lastModifiedBy>
  <cp:revision>3</cp:revision>
  <dcterms:created xsi:type="dcterms:W3CDTF">2024-02-12T15:31:55Z</dcterms:created>
  <dcterms:modified xsi:type="dcterms:W3CDTF">2024-08-03T07:58:17Z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